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68"/>
  </p:notesMasterIdLst>
  <p:handoutMasterIdLst>
    <p:handoutMasterId r:id="rId69"/>
  </p:handoutMasterIdLst>
  <p:sldIdLst>
    <p:sldId id="256" r:id="rId3"/>
    <p:sldId id="318" r:id="rId4"/>
    <p:sldId id="319" r:id="rId5"/>
    <p:sldId id="320" r:id="rId6"/>
    <p:sldId id="321" r:id="rId7"/>
    <p:sldId id="325" r:id="rId8"/>
    <p:sldId id="327" r:id="rId9"/>
    <p:sldId id="326" r:id="rId10"/>
    <p:sldId id="328" r:id="rId11"/>
    <p:sldId id="284" r:id="rId12"/>
    <p:sldId id="356" r:id="rId13"/>
    <p:sldId id="357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270" r:id="rId22"/>
    <p:sldId id="263" r:id="rId23"/>
    <p:sldId id="322" r:id="rId24"/>
    <p:sldId id="323" r:id="rId25"/>
    <p:sldId id="324" r:id="rId26"/>
    <p:sldId id="293" r:id="rId27"/>
    <p:sldId id="338" r:id="rId28"/>
    <p:sldId id="339" r:id="rId29"/>
    <p:sldId id="340" r:id="rId30"/>
    <p:sldId id="343" r:id="rId31"/>
    <p:sldId id="341" r:id="rId32"/>
    <p:sldId id="345" r:id="rId33"/>
    <p:sldId id="344" r:id="rId34"/>
    <p:sldId id="346" r:id="rId35"/>
    <p:sldId id="347" r:id="rId36"/>
    <p:sldId id="348" r:id="rId37"/>
    <p:sldId id="349" r:id="rId38"/>
    <p:sldId id="350" r:id="rId39"/>
    <p:sldId id="351" r:id="rId40"/>
    <p:sldId id="296" r:id="rId41"/>
    <p:sldId id="355" r:id="rId42"/>
    <p:sldId id="364" r:id="rId43"/>
    <p:sldId id="362" r:id="rId44"/>
    <p:sldId id="363" r:id="rId45"/>
    <p:sldId id="381" r:id="rId46"/>
    <p:sldId id="311" r:id="rId47"/>
    <p:sldId id="361" r:id="rId48"/>
    <p:sldId id="360" r:id="rId49"/>
    <p:sldId id="370" r:id="rId50"/>
    <p:sldId id="367" r:id="rId51"/>
    <p:sldId id="368" r:id="rId52"/>
    <p:sldId id="365" r:id="rId53"/>
    <p:sldId id="366" r:id="rId54"/>
    <p:sldId id="382" r:id="rId55"/>
    <p:sldId id="314" r:id="rId56"/>
    <p:sldId id="371" r:id="rId57"/>
    <p:sldId id="372" r:id="rId58"/>
    <p:sldId id="373" r:id="rId59"/>
    <p:sldId id="374" r:id="rId60"/>
    <p:sldId id="380" r:id="rId61"/>
    <p:sldId id="375" r:id="rId62"/>
    <p:sldId id="376" r:id="rId63"/>
    <p:sldId id="377" r:id="rId64"/>
    <p:sldId id="378" r:id="rId65"/>
    <p:sldId id="379" r:id="rId66"/>
    <p:sldId id="280" r:id="rId67"/>
  </p:sldIdLst>
  <p:sldSz cx="12192000" cy="6858000"/>
  <p:notesSz cx="7559675" cy="106918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葉之霆" initials="葉之霆" lastIdx="1" clrIdx="0">
    <p:extLst>
      <p:ext uri="{19B8F6BF-5375-455C-9EA6-DF929625EA0E}">
        <p15:presenceInfo xmlns:p15="http://schemas.microsoft.com/office/powerpoint/2012/main" userId="S-1-5-21-2801686937-3253848693-124675471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9F87"/>
    <a:srgbClr val="C0B081"/>
    <a:srgbClr val="BAB97C"/>
    <a:srgbClr val="C7C695"/>
    <a:srgbClr val="DBD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commentAuthors" Target="commentAuthors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辰 關" userId="a63b8d3a1d928406" providerId="LiveId" clId="{D53F10E8-AA09-4D33-B083-C82B1030D1D6}"/>
    <pc:docChg chg="addSld delSld modSld sldOrd">
      <pc:chgData name="辰 關" userId="a63b8d3a1d928406" providerId="LiveId" clId="{D53F10E8-AA09-4D33-B083-C82B1030D1D6}" dt="2022-06-24T04:33:48.038" v="10" actId="20577"/>
      <pc:docMkLst>
        <pc:docMk/>
      </pc:docMkLst>
      <pc:sldChg chg="del">
        <pc:chgData name="辰 關" userId="a63b8d3a1d928406" providerId="LiveId" clId="{D53F10E8-AA09-4D33-B083-C82B1030D1D6}" dt="2022-06-24T04:32:36.063" v="1" actId="2696"/>
        <pc:sldMkLst>
          <pc:docMk/>
          <pc:sldMk cId="103641458" sldId="359"/>
        </pc:sldMkLst>
      </pc:sldChg>
      <pc:sldChg chg="ord">
        <pc:chgData name="辰 關" userId="a63b8d3a1d928406" providerId="LiveId" clId="{D53F10E8-AA09-4D33-B083-C82B1030D1D6}" dt="2022-06-24T04:32:56.772" v="3"/>
        <pc:sldMkLst>
          <pc:docMk/>
          <pc:sldMk cId="1565374184" sldId="361"/>
        </pc:sldMkLst>
      </pc:sldChg>
      <pc:sldChg chg="modSp mod">
        <pc:chgData name="辰 關" userId="a63b8d3a1d928406" providerId="LiveId" clId="{D53F10E8-AA09-4D33-B083-C82B1030D1D6}" dt="2022-06-24T04:33:48.038" v="10" actId="20577"/>
        <pc:sldMkLst>
          <pc:docMk/>
          <pc:sldMk cId="1494777217" sldId="370"/>
        </pc:sldMkLst>
        <pc:spChg chg="mod">
          <ac:chgData name="辰 關" userId="a63b8d3a1d928406" providerId="LiveId" clId="{D53F10E8-AA09-4D33-B083-C82B1030D1D6}" dt="2022-06-24T04:33:48.038" v="10" actId="20577"/>
          <ac:spMkLst>
            <pc:docMk/>
            <pc:sldMk cId="1494777217" sldId="370"/>
            <ac:spMk id="5" creationId="{00000000-0000-0000-0000-000000000000}"/>
          </ac:spMkLst>
        </pc:spChg>
      </pc:sldChg>
      <pc:sldChg chg="add">
        <pc:chgData name="辰 關" userId="a63b8d3a1d928406" providerId="LiveId" clId="{D53F10E8-AA09-4D33-B083-C82B1030D1D6}" dt="2022-06-24T04:32:31.263" v="0"/>
        <pc:sldMkLst>
          <pc:docMk/>
          <pc:sldMk cId="3919480180" sldId="381"/>
        </pc:sldMkLst>
      </pc:sldChg>
    </pc:docChg>
  </pc:docChgLst>
  <pc:docChgLst>
    <pc:chgData name="辰 關" userId="a63b8d3a1d928406" providerId="LiveId" clId="{CEDA9C47-ECA8-4C48-B174-2EE5528F0D3C}"/>
    <pc:docChg chg="undo redo custSel addSld delSld modSld sldOrd">
      <pc:chgData name="辰 關" userId="a63b8d3a1d928406" providerId="LiveId" clId="{CEDA9C47-ECA8-4C48-B174-2EE5528F0D3C}" dt="2022-06-21T14:30:46.452" v="1231" actId="14734"/>
      <pc:docMkLst>
        <pc:docMk/>
      </pc:docMkLst>
      <pc:sldChg chg="del">
        <pc:chgData name="辰 關" userId="a63b8d3a1d928406" providerId="LiveId" clId="{CEDA9C47-ECA8-4C48-B174-2EE5528F0D3C}" dt="2022-06-20T16:52:53.816" v="0" actId="2696"/>
        <pc:sldMkLst>
          <pc:docMk/>
          <pc:sldMk cId="0" sldId="257"/>
        </pc:sldMkLst>
      </pc:sldChg>
      <pc:sldChg chg="del">
        <pc:chgData name="辰 關" userId="a63b8d3a1d928406" providerId="LiveId" clId="{CEDA9C47-ECA8-4C48-B174-2EE5528F0D3C}" dt="2022-06-20T18:19:41.148" v="1087" actId="47"/>
        <pc:sldMkLst>
          <pc:docMk/>
          <pc:sldMk cId="0" sldId="259"/>
        </pc:sldMkLst>
      </pc:sldChg>
      <pc:sldChg chg="del">
        <pc:chgData name="辰 關" userId="a63b8d3a1d928406" providerId="LiveId" clId="{CEDA9C47-ECA8-4C48-B174-2EE5528F0D3C}" dt="2022-06-20T18:19:42.290" v="1088" actId="47"/>
        <pc:sldMkLst>
          <pc:docMk/>
          <pc:sldMk cId="0" sldId="260"/>
        </pc:sldMkLst>
      </pc:sldChg>
      <pc:sldChg chg="del">
        <pc:chgData name="辰 關" userId="a63b8d3a1d928406" providerId="LiveId" clId="{CEDA9C47-ECA8-4C48-B174-2EE5528F0D3C}" dt="2022-06-20T18:19:43.243" v="1089" actId="47"/>
        <pc:sldMkLst>
          <pc:docMk/>
          <pc:sldMk cId="0" sldId="261"/>
        </pc:sldMkLst>
      </pc:sldChg>
      <pc:sldChg chg="del">
        <pc:chgData name="辰 關" userId="a63b8d3a1d928406" providerId="LiveId" clId="{CEDA9C47-ECA8-4C48-B174-2EE5528F0D3C}" dt="2022-06-20T18:19:44.458" v="1090" actId="47"/>
        <pc:sldMkLst>
          <pc:docMk/>
          <pc:sldMk cId="0" sldId="262"/>
        </pc:sldMkLst>
      </pc:sldChg>
      <pc:sldChg chg="addSp delSp modSp mod">
        <pc:chgData name="辰 關" userId="a63b8d3a1d928406" providerId="LiveId" clId="{CEDA9C47-ECA8-4C48-B174-2EE5528F0D3C}" dt="2022-06-20T17:19:37.018" v="385" actId="1076"/>
        <pc:sldMkLst>
          <pc:docMk/>
          <pc:sldMk cId="0" sldId="263"/>
        </pc:sldMkLst>
        <pc:spChg chg="add mod">
          <ac:chgData name="辰 關" userId="a63b8d3a1d928406" providerId="LiveId" clId="{CEDA9C47-ECA8-4C48-B174-2EE5528F0D3C}" dt="2022-06-20T17:19:37.018" v="385" actId="1076"/>
          <ac:spMkLst>
            <pc:docMk/>
            <pc:sldMk cId="0" sldId="263"/>
            <ac:spMk id="36" creationId="{1DF6AC12-F206-6206-2983-96F8A2CCA2BB}"/>
          </ac:spMkLst>
        </pc:spChg>
        <pc:spChg chg="del mod">
          <ac:chgData name="辰 關" userId="a63b8d3a1d928406" providerId="LiveId" clId="{CEDA9C47-ECA8-4C48-B174-2EE5528F0D3C}" dt="2022-06-20T16:55:24.925" v="37" actId="478"/>
          <ac:spMkLst>
            <pc:docMk/>
            <pc:sldMk cId="0" sldId="263"/>
            <ac:spMk id="246" creationId="{00000000-0000-0000-0000-000000000000}"/>
          </ac:spMkLst>
        </pc:spChg>
        <pc:spChg chg="del">
          <ac:chgData name="辰 關" userId="a63b8d3a1d928406" providerId="LiveId" clId="{CEDA9C47-ECA8-4C48-B174-2EE5528F0D3C}" dt="2022-06-20T16:55:19.813" v="30" actId="478"/>
          <ac:spMkLst>
            <pc:docMk/>
            <pc:sldMk cId="0" sldId="263"/>
            <ac:spMk id="255" creationId="{00000000-0000-0000-0000-000000000000}"/>
          </ac:spMkLst>
        </pc:spChg>
        <pc:spChg chg="del">
          <ac:chgData name="辰 關" userId="a63b8d3a1d928406" providerId="LiveId" clId="{CEDA9C47-ECA8-4C48-B174-2EE5528F0D3C}" dt="2022-06-20T16:55:21.189" v="32" actId="478"/>
          <ac:spMkLst>
            <pc:docMk/>
            <pc:sldMk cId="0" sldId="263"/>
            <ac:spMk id="256" creationId="{00000000-0000-0000-0000-000000000000}"/>
          </ac:spMkLst>
        </pc:spChg>
        <pc:spChg chg="del">
          <ac:chgData name="辰 關" userId="a63b8d3a1d928406" providerId="LiveId" clId="{CEDA9C47-ECA8-4C48-B174-2EE5528F0D3C}" dt="2022-06-20T16:55:20.397" v="31" actId="478"/>
          <ac:spMkLst>
            <pc:docMk/>
            <pc:sldMk cId="0" sldId="263"/>
            <ac:spMk id="257" creationId="{00000000-0000-0000-0000-000000000000}"/>
          </ac:spMkLst>
        </pc:spChg>
        <pc:spChg chg="mod">
          <ac:chgData name="辰 關" userId="a63b8d3a1d928406" providerId="LiveId" clId="{CEDA9C47-ECA8-4C48-B174-2EE5528F0D3C}" dt="2022-06-20T17:19:34.821" v="384" actId="1076"/>
          <ac:spMkLst>
            <pc:docMk/>
            <pc:sldMk cId="0" sldId="263"/>
            <ac:spMk id="296" creationId="{00000000-0000-0000-0000-000000000000}"/>
          </ac:spMkLst>
        </pc:spChg>
        <pc:grpChg chg="del">
          <ac:chgData name="辰 關" userId="a63b8d3a1d928406" providerId="LiveId" clId="{CEDA9C47-ECA8-4C48-B174-2EE5528F0D3C}" dt="2022-06-20T16:55:22.957" v="34" actId="478"/>
          <ac:grpSpMkLst>
            <pc:docMk/>
            <pc:sldMk cId="0" sldId="263"/>
            <ac:grpSpMk id="247" creationId="{00000000-0000-0000-0000-000000000000}"/>
          </ac:grpSpMkLst>
        </pc:grpChg>
        <pc:grpChg chg="del">
          <ac:chgData name="辰 關" userId="a63b8d3a1d928406" providerId="LiveId" clId="{CEDA9C47-ECA8-4C48-B174-2EE5528F0D3C}" dt="2022-06-20T16:55:17.845" v="28" actId="478"/>
          <ac:grpSpMkLst>
            <pc:docMk/>
            <pc:sldMk cId="0" sldId="263"/>
            <ac:grpSpMk id="258" creationId="{00000000-0000-0000-0000-000000000000}"/>
          </ac:grpSpMkLst>
        </pc:grpChg>
        <pc:grpChg chg="del">
          <ac:chgData name="辰 關" userId="a63b8d3a1d928406" providerId="LiveId" clId="{CEDA9C47-ECA8-4C48-B174-2EE5528F0D3C}" dt="2022-06-20T16:55:18.664" v="29" actId="478"/>
          <ac:grpSpMkLst>
            <pc:docMk/>
            <pc:sldMk cId="0" sldId="263"/>
            <ac:grpSpMk id="271" creationId="{00000000-0000-0000-0000-000000000000}"/>
          </ac:grpSpMkLst>
        </pc:grpChg>
        <pc:picChg chg="add del mod">
          <ac:chgData name="辰 關" userId="a63b8d3a1d928406" providerId="LiveId" clId="{CEDA9C47-ECA8-4C48-B174-2EE5528F0D3C}" dt="2022-06-20T16:59:01.301" v="107" actId="478"/>
          <ac:picMkLst>
            <pc:docMk/>
            <pc:sldMk cId="0" sldId="263"/>
            <ac:picMk id="37" creationId="{44C15589-E1DD-0CC6-D6AD-CAF06C6FEC71}"/>
          </ac:picMkLst>
        </pc:picChg>
        <pc:picChg chg="add mod">
          <ac:chgData name="辰 關" userId="a63b8d3a1d928406" providerId="LiveId" clId="{CEDA9C47-ECA8-4C48-B174-2EE5528F0D3C}" dt="2022-06-20T16:59:03.366" v="109" actId="1076"/>
          <ac:picMkLst>
            <pc:docMk/>
            <pc:sldMk cId="0" sldId="263"/>
            <ac:picMk id="38" creationId="{DA392A2F-B40C-FE5A-8E8F-7A1697B0C07E}"/>
          </ac:picMkLst>
        </pc:picChg>
      </pc:sldChg>
      <pc:sldChg chg="delSp modSp del mod">
        <pc:chgData name="辰 關" userId="a63b8d3a1d928406" providerId="LiveId" clId="{CEDA9C47-ECA8-4C48-B174-2EE5528F0D3C}" dt="2022-06-20T16:57:35.817" v="103" actId="2696"/>
        <pc:sldMkLst>
          <pc:docMk/>
          <pc:sldMk cId="0" sldId="264"/>
        </pc:sldMkLst>
        <pc:spChg chg="del">
          <ac:chgData name="辰 關" userId="a63b8d3a1d928406" providerId="LiveId" clId="{CEDA9C47-ECA8-4C48-B174-2EE5528F0D3C}" dt="2022-06-20T16:57:23.844" v="90" actId="478"/>
          <ac:spMkLst>
            <pc:docMk/>
            <pc:sldMk cId="0" sldId="264"/>
            <ac:spMk id="2" creationId="{00000000-0000-0000-0000-000000000000}"/>
          </ac:spMkLst>
        </pc:spChg>
        <pc:spChg chg="del">
          <ac:chgData name="辰 關" userId="a63b8d3a1d928406" providerId="LiveId" clId="{CEDA9C47-ECA8-4C48-B174-2EE5528F0D3C}" dt="2022-06-20T16:57:21.324" v="86" actId="478"/>
          <ac:spMkLst>
            <pc:docMk/>
            <pc:sldMk cId="0" sldId="264"/>
            <ac:spMk id="37" creationId="{00000000-0000-0000-0000-000000000000}"/>
          </ac:spMkLst>
        </pc:spChg>
        <pc:spChg chg="del">
          <ac:chgData name="辰 關" userId="a63b8d3a1d928406" providerId="LiveId" clId="{CEDA9C47-ECA8-4C48-B174-2EE5528F0D3C}" dt="2022-06-20T16:57:22.534" v="88" actId="478"/>
          <ac:spMkLst>
            <pc:docMk/>
            <pc:sldMk cId="0" sldId="264"/>
            <ac:spMk id="38" creationId="{00000000-0000-0000-0000-000000000000}"/>
          </ac:spMkLst>
        </pc:spChg>
        <pc:spChg chg="del">
          <ac:chgData name="辰 關" userId="a63b8d3a1d928406" providerId="LiveId" clId="{CEDA9C47-ECA8-4C48-B174-2EE5528F0D3C}" dt="2022-06-20T16:57:32.229" v="101" actId="478"/>
          <ac:spMkLst>
            <pc:docMk/>
            <pc:sldMk cId="0" sldId="264"/>
            <ac:spMk id="40" creationId="{00000000-0000-0000-0000-000000000000}"/>
          </ac:spMkLst>
        </pc:spChg>
        <pc:spChg chg="del">
          <ac:chgData name="辰 關" userId="a63b8d3a1d928406" providerId="LiveId" clId="{CEDA9C47-ECA8-4C48-B174-2EE5528F0D3C}" dt="2022-06-20T16:57:15.884" v="78" actId="478"/>
          <ac:spMkLst>
            <pc:docMk/>
            <pc:sldMk cId="0" sldId="264"/>
            <ac:spMk id="299" creationId="{00000000-0000-0000-0000-000000000000}"/>
          </ac:spMkLst>
        </pc:spChg>
        <pc:spChg chg="del">
          <ac:chgData name="辰 關" userId="a63b8d3a1d928406" providerId="LiveId" clId="{CEDA9C47-ECA8-4C48-B174-2EE5528F0D3C}" dt="2022-06-20T16:57:16.509" v="79" actId="478"/>
          <ac:spMkLst>
            <pc:docMk/>
            <pc:sldMk cId="0" sldId="264"/>
            <ac:spMk id="302" creationId="{00000000-0000-0000-0000-000000000000}"/>
          </ac:spMkLst>
        </pc:spChg>
        <pc:spChg chg="del mod">
          <ac:chgData name="辰 關" userId="a63b8d3a1d928406" providerId="LiveId" clId="{CEDA9C47-ECA8-4C48-B174-2EE5528F0D3C}" dt="2022-06-20T16:57:18.308" v="82" actId="478"/>
          <ac:spMkLst>
            <pc:docMk/>
            <pc:sldMk cId="0" sldId="264"/>
            <ac:spMk id="305" creationId="{00000000-0000-0000-0000-000000000000}"/>
          </ac:spMkLst>
        </pc:spChg>
        <pc:spChg chg="del">
          <ac:chgData name="辰 關" userId="a63b8d3a1d928406" providerId="LiveId" clId="{CEDA9C47-ECA8-4C48-B174-2EE5528F0D3C}" dt="2022-06-20T16:57:17.452" v="81" actId="478"/>
          <ac:spMkLst>
            <pc:docMk/>
            <pc:sldMk cId="0" sldId="264"/>
            <ac:spMk id="306" creationId="{00000000-0000-0000-0000-000000000000}"/>
          </ac:spMkLst>
        </pc:spChg>
        <pc:spChg chg="del">
          <ac:chgData name="辰 關" userId="a63b8d3a1d928406" providerId="LiveId" clId="{CEDA9C47-ECA8-4C48-B174-2EE5528F0D3C}" dt="2022-06-20T16:57:28.632" v="96" actId="478"/>
          <ac:spMkLst>
            <pc:docMk/>
            <pc:sldMk cId="0" sldId="264"/>
            <ac:spMk id="307" creationId="{00000000-0000-0000-0000-000000000000}"/>
          </ac:spMkLst>
        </pc:spChg>
        <pc:spChg chg="del">
          <ac:chgData name="辰 關" userId="a63b8d3a1d928406" providerId="LiveId" clId="{CEDA9C47-ECA8-4C48-B174-2EE5528F0D3C}" dt="2022-06-20T16:57:19.029" v="83" actId="478"/>
          <ac:spMkLst>
            <pc:docMk/>
            <pc:sldMk cId="0" sldId="264"/>
            <ac:spMk id="310" creationId="{00000000-0000-0000-0000-000000000000}"/>
          </ac:spMkLst>
        </pc:spChg>
        <pc:spChg chg="del">
          <ac:chgData name="辰 關" userId="a63b8d3a1d928406" providerId="LiveId" clId="{CEDA9C47-ECA8-4C48-B174-2EE5528F0D3C}" dt="2022-06-20T16:57:19.813" v="84" actId="478"/>
          <ac:spMkLst>
            <pc:docMk/>
            <pc:sldMk cId="0" sldId="264"/>
            <ac:spMk id="311" creationId="{00000000-0000-0000-0000-000000000000}"/>
          </ac:spMkLst>
        </pc:spChg>
        <pc:spChg chg="del">
          <ac:chgData name="辰 關" userId="a63b8d3a1d928406" providerId="LiveId" clId="{CEDA9C47-ECA8-4C48-B174-2EE5528F0D3C}" dt="2022-06-20T16:57:29.285" v="97" actId="478"/>
          <ac:spMkLst>
            <pc:docMk/>
            <pc:sldMk cId="0" sldId="264"/>
            <ac:spMk id="312" creationId="{00000000-0000-0000-0000-000000000000}"/>
          </ac:spMkLst>
        </pc:spChg>
        <pc:spChg chg="del">
          <ac:chgData name="辰 關" userId="a63b8d3a1d928406" providerId="LiveId" clId="{CEDA9C47-ECA8-4C48-B174-2EE5528F0D3C}" dt="2022-06-20T16:57:31.444" v="100" actId="478"/>
          <ac:spMkLst>
            <pc:docMk/>
            <pc:sldMk cId="0" sldId="264"/>
            <ac:spMk id="315" creationId="{00000000-0000-0000-0000-000000000000}"/>
          </ac:spMkLst>
        </pc:spChg>
        <pc:spChg chg="del mod">
          <ac:chgData name="辰 關" userId="a63b8d3a1d928406" providerId="LiveId" clId="{CEDA9C47-ECA8-4C48-B174-2EE5528F0D3C}" dt="2022-06-20T16:57:30.534" v="99" actId="478"/>
          <ac:spMkLst>
            <pc:docMk/>
            <pc:sldMk cId="0" sldId="264"/>
            <ac:spMk id="316" creationId="{00000000-0000-0000-0000-000000000000}"/>
          </ac:spMkLst>
        </pc:spChg>
        <pc:spChg chg="del">
          <ac:chgData name="辰 關" userId="a63b8d3a1d928406" providerId="LiveId" clId="{CEDA9C47-ECA8-4C48-B174-2EE5528F0D3C}" dt="2022-06-20T16:57:32.957" v="102" actId="478"/>
          <ac:spMkLst>
            <pc:docMk/>
            <pc:sldMk cId="0" sldId="264"/>
            <ac:spMk id="317" creationId="{00000000-0000-0000-0000-000000000000}"/>
          </ac:spMkLst>
        </pc:spChg>
        <pc:spChg chg="del">
          <ac:chgData name="辰 關" userId="a63b8d3a1d928406" providerId="LiveId" clId="{CEDA9C47-ECA8-4C48-B174-2EE5528F0D3C}" dt="2022-06-20T16:57:26.532" v="93" actId="478"/>
          <ac:spMkLst>
            <pc:docMk/>
            <pc:sldMk cId="0" sldId="264"/>
            <ac:spMk id="318" creationId="{00000000-0000-0000-0000-000000000000}"/>
          </ac:spMkLst>
        </pc:spChg>
        <pc:spChg chg="del">
          <ac:chgData name="辰 關" userId="a63b8d3a1d928406" providerId="LiveId" clId="{CEDA9C47-ECA8-4C48-B174-2EE5528F0D3C}" dt="2022-06-20T16:57:24.956" v="91" actId="478"/>
          <ac:spMkLst>
            <pc:docMk/>
            <pc:sldMk cId="0" sldId="264"/>
            <ac:spMk id="319" creationId="{00000000-0000-0000-0000-000000000000}"/>
          </ac:spMkLst>
        </pc:spChg>
        <pc:spChg chg="del">
          <ac:chgData name="辰 關" userId="a63b8d3a1d928406" providerId="LiveId" clId="{CEDA9C47-ECA8-4C48-B174-2EE5528F0D3C}" dt="2022-06-20T16:57:27.124" v="94" actId="478"/>
          <ac:spMkLst>
            <pc:docMk/>
            <pc:sldMk cId="0" sldId="264"/>
            <ac:spMk id="320" creationId="{00000000-0000-0000-0000-000000000000}"/>
          </ac:spMkLst>
        </pc:spChg>
        <pc:spChg chg="del">
          <ac:chgData name="辰 關" userId="a63b8d3a1d928406" providerId="LiveId" clId="{CEDA9C47-ECA8-4C48-B174-2EE5528F0D3C}" dt="2022-06-20T16:57:25.580" v="92" actId="478"/>
          <ac:spMkLst>
            <pc:docMk/>
            <pc:sldMk cId="0" sldId="264"/>
            <ac:spMk id="321" creationId="{00000000-0000-0000-0000-000000000000}"/>
          </ac:spMkLst>
        </pc:spChg>
        <pc:spChg chg="del">
          <ac:chgData name="辰 關" userId="a63b8d3a1d928406" providerId="LiveId" clId="{CEDA9C47-ECA8-4C48-B174-2EE5528F0D3C}" dt="2022-06-20T16:57:20.573" v="85" actId="478"/>
          <ac:spMkLst>
            <pc:docMk/>
            <pc:sldMk cId="0" sldId="264"/>
            <ac:spMk id="324" creationId="{00000000-0000-0000-0000-000000000000}"/>
          </ac:spMkLst>
        </pc:spChg>
        <pc:spChg chg="del">
          <ac:chgData name="辰 關" userId="a63b8d3a1d928406" providerId="LiveId" clId="{CEDA9C47-ECA8-4C48-B174-2EE5528F0D3C}" dt="2022-06-20T16:57:22.957" v="89" actId="478"/>
          <ac:spMkLst>
            <pc:docMk/>
            <pc:sldMk cId="0" sldId="264"/>
            <ac:spMk id="325" creationId="{00000000-0000-0000-0000-000000000000}"/>
          </ac:spMkLst>
        </pc:spChg>
        <pc:spChg chg="del">
          <ac:chgData name="辰 關" userId="a63b8d3a1d928406" providerId="LiveId" clId="{CEDA9C47-ECA8-4C48-B174-2EE5528F0D3C}" dt="2022-06-20T16:57:27.909" v="95" actId="478"/>
          <ac:spMkLst>
            <pc:docMk/>
            <pc:sldMk cId="0" sldId="264"/>
            <ac:spMk id="326" creationId="{00000000-0000-0000-0000-000000000000}"/>
          </ac:spMkLst>
        </pc:spChg>
        <pc:picChg chg="del">
          <ac:chgData name="辰 關" userId="a63b8d3a1d928406" providerId="LiveId" clId="{CEDA9C47-ECA8-4C48-B174-2EE5528F0D3C}" dt="2022-06-20T16:57:22.045" v="87" actId="478"/>
          <ac:picMkLst>
            <pc:docMk/>
            <pc:sldMk cId="0" sldId="264"/>
            <ac:picMk id="42" creationId="{00000000-0000-0000-0000-000000000000}"/>
          </ac:picMkLst>
        </pc:picChg>
      </pc:sldChg>
      <pc:sldChg chg="del">
        <pc:chgData name="辰 關" userId="a63b8d3a1d928406" providerId="LiveId" clId="{CEDA9C47-ECA8-4C48-B174-2EE5528F0D3C}" dt="2022-06-20T17:00:41.631" v="121" actId="2696"/>
        <pc:sldMkLst>
          <pc:docMk/>
          <pc:sldMk cId="0" sldId="265"/>
        </pc:sldMkLst>
      </pc:sldChg>
      <pc:sldChg chg="addSp delSp modSp mod">
        <pc:chgData name="辰 關" userId="a63b8d3a1d928406" providerId="LiveId" clId="{CEDA9C47-ECA8-4C48-B174-2EE5528F0D3C}" dt="2022-06-20T17:19:29.760" v="383" actId="1076"/>
        <pc:sldMkLst>
          <pc:docMk/>
          <pc:sldMk cId="0" sldId="270"/>
        </pc:sldMkLst>
        <pc:spChg chg="mod">
          <ac:chgData name="辰 關" userId="a63b8d3a1d928406" providerId="LiveId" clId="{CEDA9C47-ECA8-4C48-B174-2EE5528F0D3C}" dt="2022-06-20T17:19:28.045" v="382" actId="1076"/>
          <ac:spMkLst>
            <pc:docMk/>
            <pc:sldMk cId="0" sldId="270"/>
            <ac:spMk id="451" creationId="{00000000-0000-0000-0000-000000000000}"/>
          </ac:spMkLst>
        </pc:spChg>
        <pc:spChg chg="mod">
          <ac:chgData name="辰 關" userId="a63b8d3a1d928406" providerId="LiveId" clId="{CEDA9C47-ECA8-4C48-B174-2EE5528F0D3C}" dt="2022-06-20T17:19:29.760" v="383" actId="1076"/>
          <ac:spMkLst>
            <pc:docMk/>
            <pc:sldMk cId="0" sldId="270"/>
            <ac:spMk id="459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4.373" v="2" actId="478"/>
          <ac:spMkLst>
            <pc:docMk/>
            <pc:sldMk cId="0" sldId="270"/>
            <ac:spMk id="463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4.373" v="2" actId="478"/>
          <ac:spMkLst>
            <pc:docMk/>
            <pc:sldMk cId="0" sldId="270"/>
            <ac:spMk id="464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4.373" v="2" actId="478"/>
          <ac:spMkLst>
            <pc:docMk/>
            <pc:sldMk cId="0" sldId="270"/>
            <ac:spMk id="465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4.373" v="2" actId="478"/>
          <ac:spMkLst>
            <pc:docMk/>
            <pc:sldMk cId="0" sldId="270"/>
            <ac:spMk id="466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5.980" v="3" actId="478"/>
          <ac:spMkLst>
            <pc:docMk/>
            <pc:sldMk cId="0" sldId="270"/>
            <ac:spMk id="467" creationId="{00000000-0000-0000-0000-000000000000}"/>
          </ac:spMkLst>
        </pc:spChg>
        <pc:spChg chg="del">
          <ac:chgData name="辰 關" userId="a63b8d3a1d928406" providerId="LiveId" clId="{CEDA9C47-ECA8-4C48-B174-2EE5528F0D3C}" dt="2022-06-20T16:53:30.764" v="6" actId="478"/>
          <ac:spMkLst>
            <pc:docMk/>
            <pc:sldMk cId="0" sldId="270"/>
            <ac:spMk id="468" creationId="{00000000-0000-0000-0000-000000000000}"/>
          </ac:spMkLst>
        </pc:spChg>
        <pc:spChg chg="del mod">
          <ac:chgData name="辰 關" userId="a63b8d3a1d928406" providerId="LiveId" clId="{CEDA9C47-ECA8-4C48-B174-2EE5528F0D3C}" dt="2022-06-20T16:53:32.828" v="7" actId="478"/>
          <ac:spMkLst>
            <pc:docMk/>
            <pc:sldMk cId="0" sldId="270"/>
            <ac:spMk id="469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4.373" v="2" actId="478"/>
          <ac:spMkLst>
            <pc:docMk/>
            <pc:sldMk cId="0" sldId="270"/>
            <ac:spMk id="470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4.373" v="2" actId="478"/>
          <ac:spMkLst>
            <pc:docMk/>
            <pc:sldMk cId="0" sldId="270"/>
            <ac:spMk id="471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5.980" v="3" actId="478"/>
          <ac:spMkLst>
            <pc:docMk/>
            <pc:sldMk cId="0" sldId="270"/>
            <ac:spMk id="472" creationId="{00000000-0000-0000-0000-000000000000}"/>
          </ac:spMkLst>
        </pc:spChg>
        <pc:spChg chg="del">
          <ac:chgData name="辰 關" userId="a63b8d3a1d928406" providerId="LiveId" clId="{CEDA9C47-ECA8-4C48-B174-2EE5528F0D3C}" dt="2022-06-20T16:53:34.829" v="9" actId="478"/>
          <ac:spMkLst>
            <pc:docMk/>
            <pc:sldMk cId="0" sldId="270"/>
            <ac:spMk id="473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4.373" v="2" actId="478"/>
          <ac:spMkLst>
            <pc:docMk/>
            <pc:sldMk cId="0" sldId="270"/>
            <ac:spMk id="474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4.373" v="2" actId="478"/>
          <ac:spMkLst>
            <pc:docMk/>
            <pc:sldMk cId="0" sldId="270"/>
            <ac:spMk id="475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4.373" v="2" actId="478"/>
          <ac:spMkLst>
            <pc:docMk/>
            <pc:sldMk cId="0" sldId="270"/>
            <ac:spMk id="476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4.373" v="2" actId="478"/>
          <ac:spMkLst>
            <pc:docMk/>
            <pc:sldMk cId="0" sldId="270"/>
            <ac:spMk id="477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9.293" v="4" actId="478"/>
          <ac:spMkLst>
            <pc:docMk/>
            <pc:sldMk cId="0" sldId="270"/>
            <ac:spMk id="478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4.373" v="2" actId="478"/>
          <ac:spMkLst>
            <pc:docMk/>
            <pc:sldMk cId="0" sldId="270"/>
            <ac:spMk id="479" creationId="{00000000-0000-0000-0000-000000000000}"/>
          </ac:spMkLst>
        </pc:spChg>
        <pc:spChg chg="del">
          <ac:chgData name="辰 關" userId="a63b8d3a1d928406" providerId="LiveId" clId="{CEDA9C47-ECA8-4C48-B174-2EE5528F0D3C}" dt="2022-06-20T16:53:35.877" v="10" actId="478"/>
          <ac:spMkLst>
            <pc:docMk/>
            <pc:sldMk cId="0" sldId="270"/>
            <ac:spMk id="480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4.373" v="2" actId="478"/>
          <ac:spMkLst>
            <pc:docMk/>
            <pc:sldMk cId="0" sldId="270"/>
            <ac:spMk id="481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4.373" v="2" actId="478"/>
          <ac:spMkLst>
            <pc:docMk/>
            <pc:sldMk cId="0" sldId="270"/>
            <ac:spMk id="482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4.373" v="2" actId="478"/>
          <ac:spMkLst>
            <pc:docMk/>
            <pc:sldMk cId="0" sldId="270"/>
            <ac:spMk id="483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4.373" v="2" actId="478"/>
          <ac:spMkLst>
            <pc:docMk/>
            <pc:sldMk cId="0" sldId="270"/>
            <ac:spMk id="484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4.373" v="2" actId="478"/>
          <ac:spMkLst>
            <pc:docMk/>
            <pc:sldMk cId="0" sldId="270"/>
            <ac:spMk id="485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4.373" v="2" actId="478"/>
          <ac:spMkLst>
            <pc:docMk/>
            <pc:sldMk cId="0" sldId="270"/>
            <ac:spMk id="486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4.373" v="2" actId="478"/>
          <ac:spMkLst>
            <pc:docMk/>
            <pc:sldMk cId="0" sldId="270"/>
            <ac:spMk id="487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4.373" v="2" actId="478"/>
          <ac:spMkLst>
            <pc:docMk/>
            <pc:sldMk cId="0" sldId="270"/>
            <ac:spMk id="488" creationId="{00000000-0000-0000-0000-000000000000}"/>
          </ac:spMkLst>
        </pc:spChg>
        <pc:spChg chg="del">
          <ac:chgData name="辰 關" userId="a63b8d3a1d928406" providerId="LiveId" clId="{CEDA9C47-ECA8-4C48-B174-2EE5528F0D3C}" dt="2022-06-20T16:53:24.373" v="2" actId="478"/>
          <ac:spMkLst>
            <pc:docMk/>
            <pc:sldMk cId="0" sldId="270"/>
            <ac:spMk id="489" creationId="{00000000-0000-0000-0000-000000000000}"/>
          </ac:spMkLst>
        </pc:spChg>
        <pc:spChg chg="del">
          <ac:chgData name="辰 關" userId="a63b8d3a1d928406" providerId="LiveId" clId="{CEDA9C47-ECA8-4C48-B174-2EE5528F0D3C}" dt="2022-06-20T16:53:33.781" v="8" actId="478"/>
          <ac:spMkLst>
            <pc:docMk/>
            <pc:sldMk cId="0" sldId="270"/>
            <ac:spMk id="490" creationId="{00000000-0000-0000-0000-000000000000}"/>
          </ac:spMkLst>
        </pc:spChg>
        <pc:grpChg chg="del">
          <ac:chgData name="辰 關" userId="a63b8d3a1d928406" providerId="LiveId" clId="{CEDA9C47-ECA8-4C48-B174-2EE5528F0D3C}" dt="2022-06-20T16:53:15.461" v="1" actId="478"/>
          <ac:grpSpMkLst>
            <pc:docMk/>
            <pc:sldMk cId="0" sldId="270"/>
            <ac:grpSpMk id="460" creationId="{00000000-0000-0000-0000-000000000000}"/>
          </ac:grpSpMkLst>
        </pc:grpChg>
        <pc:picChg chg="add mod">
          <ac:chgData name="辰 關" userId="a63b8d3a1d928406" providerId="LiveId" clId="{CEDA9C47-ECA8-4C48-B174-2EE5528F0D3C}" dt="2022-06-20T16:55:03.677" v="27" actId="1076"/>
          <ac:picMkLst>
            <pc:docMk/>
            <pc:sldMk cId="0" sldId="270"/>
            <ac:picMk id="35" creationId="{5E385753-CD32-8995-2D56-9C68EB4BF708}"/>
          </ac:picMkLst>
        </pc:picChg>
      </pc:sldChg>
      <pc:sldChg chg="del">
        <pc:chgData name="辰 關" userId="a63b8d3a1d928406" providerId="LiveId" clId="{CEDA9C47-ECA8-4C48-B174-2EE5528F0D3C}" dt="2022-06-20T17:57:03.812" v="823" actId="47"/>
        <pc:sldMkLst>
          <pc:docMk/>
          <pc:sldMk cId="0" sldId="271"/>
        </pc:sldMkLst>
      </pc:sldChg>
      <pc:sldChg chg="addSp delSp modSp mod">
        <pc:chgData name="辰 關" userId="a63b8d3a1d928406" providerId="LiveId" clId="{CEDA9C47-ECA8-4C48-B174-2EE5528F0D3C}" dt="2022-06-20T17:56:49.940" v="817" actId="20577"/>
        <pc:sldMkLst>
          <pc:docMk/>
          <pc:sldMk cId="0" sldId="280"/>
        </pc:sldMkLst>
        <pc:spChg chg="mod topLvl">
          <ac:chgData name="辰 關" userId="a63b8d3a1d928406" providerId="LiveId" clId="{CEDA9C47-ECA8-4C48-B174-2EE5528F0D3C}" dt="2022-06-20T17:56:49.940" v="817" actId="20577"/>
          <ac:spMkLst>
            <pc:docMk/>
            <pc:sldMk cId="0" sldId="280"/>
            <ac:spMk id="671" creationId="{00000000-0000-0000-0000-000000000000}"/>
          </ac:spMkLst>
        </pc:spChg>
        <pc:spChg chg="del">
          <ac:chgData name="辰 關" userId="a63b8d3a1d928406" providerId="LiveId" clId="{CEDA9C47-ECA8-4C48-B174-2EE5528F0D3C}" dt="2022-06-20T17:55:57.228" v="800" actId="478"/>
          <ac:spMkLst>
            <pc:docMk/>
            <pc:sldMk cId="0" sldId="280"/>
            <ac:spMk id="673" creationId="{00000000-0000-0000-0000-000000000000}"/>
          </ac:spMkLst>
        </pc:spChg>
        <pc:spChg chg="del">
          <ac:chgData name="辰 關" userId="a63b8d3a1d928406" providerId="LiveId" clId="{CEDA9C47-ECA8-4C48-B174-2EE5528F0D3C}" dt="2022-06-20T17:55:58.900" v="801" actId="478"/>
          <ac:spMkLst>
            <pc:docMk/>
            <pc:sldMk cId="0" sldId="280"/>
            <ac:spMk id="676" creationId="{00000000-0000-0000-0000-000000000000}"/>
          </ac:spMkLst>
        </pc:spChg>
        <pc:spChg chg="del">
          <ac:chgData name="辰 關" userId="a63b8d3a1d928406" providerId="LiveId" clId="{CEDA9C47-ECA8-4C48-B174-2EE5528F0D3C}" dt="2022-06-20T17:56:01.517" v="803" actId="478"/>
          <ac:spMkLst>
            <pc:docMk/>
            <pc:sldMk cId="0" sldId="280"/>
            <ac:spMk id="680" creationId="{00000000-0000-0000-0000-000000000000}"/>
          </ac:spMkLst>
        </pc:spChg>
        <pc:spChg chg="del">
          <ac:chgData name="辰 關" userId="a63b8d3a1d928406" providerId="LiveId" clId="{CEDA9C47-ECA8-4C48-B174-2EE5528F0D3C}" dt="2022-06-20T17:56:02.764" v="804" actId="478"/>
          <ac:spMkLst>
            <pc:docMk/>
            <pc:sldMk cId="0" sldId="280"/>
            <ac:spMk id="681" creationId="{00000000-0000-0000-0000-000000000000}"/>
          </ac:spMkLst>
        </pc:spChg>
        <pc:grpChg chg="del">
          <ac:chgData name="辰 關" userId="a63b8d3a1d928406" providerId="LiveId" clId="{CEDA9C47-ECA8-4C48-B174-2EE5528F0D3C}" dt="2022-06-20T17:55:49.005" v="795" actId="478"/>
          <ac:grpSpMkLst>
            <pc:docMk/>
            <pc:sldMk cId="0" sldId="280"/>
            <ac:grpSpMk id="661" creationId="{00000000-0000-0000-0000-000000000000}"/>
          </ac:grpSpMkLst>
        </pc:grpChg>
        <pc:grpChg chg="add del">
          <ac:chgData name="辰 關" userId="a63b8d3a1d928406" providerId="LiveId" clId="{CEDA9C47-ECA8-4C48-B174-2EE5528F0D3C}" dt="2022-06-20T17:56:07.316" v="807" actId="478"/>
          <ac:grpSpMkLst>
            <pc:docMk/>
            <pc:sldMk cId="0" sldId="280"/>
            <ac:grpSpMk id="670" creationId="{00000000-0000-0000-0000-000000000000}"/>
          </ac:grpSpMkLst>
        </pc:grpChg>
        <pc:grpChg chg="del">
          <ac:chgData name="辰 關" userId="a63b8d3a1d928406" providerId="LiveId" clId="{CEDA9C47-ECA8-4C48-B174-2EE5528F0D3C}" dt="2022-06-20T17:55:54.540" v="798" actId="478"/>
          <ac:grpSpMkLst>
            <pc:docMk/>
            <pc:sldMk cId="0" sldId="280"/>
            <ac:grpSpMk id="672" creationId="{00000000-0000-0000-0000-000000000000}"/>
          </ac:grpSpMkLst>
        </pc:grpChg>
        <pc:grpChg chg="del">
          <ac:chgData name="辰 關" userId="a63b8d3a1d928406" providerId="LiveId" clId="{CEDA9C47-ECA8-4C48-B174-2EE5528F0D3C}" dt="2022-06-20T17:55:55.852" v="799" actId="478"/>
          <ac:grpSpMkLst>
            <pc:docMk/>
            <pc:sldMk cId="0" sldId="280"/>
            <ac:grpSpMk id="675" creationId="{00000000-0000-0000-0000-000000000000}"/>
          </ac:grpSpMkLst>
        </pc:grpChg>
        <pc:grpChg chg="del">
          <ac:chgData name="辰 關" userId="a63b8d3a1d928406" providerId="LiveId" clId="{CEDA9C47-ECA8-4C48-B174-2EE5528F0D3C}" dt="2022-06-20T17:56:00.109" v="802" actId="478"/>
          <ac:grpSpMkLst>
            <pc:docMk/>
            <pc:sldMk cId="0" sldId="280"/>
            <ac:grpSpMk id="678" creationId="{00000000-0000-0000-0000-000000000000}"/>
          </ac:grpSpMkLst>
        </pc:grpChg>
        <pc:grpChg chg="del">
          <ac:chgData name="辰 關" userId="a63b8d3a1d928406" providerId="LiveId" clId="{CEDA9C47-ECA8-4C48-B174-2EE5528F0D3C}" dt="2022-06-20T17:56:01.517" v="803" actId="478"/>
          <ac:grpSpMkLst>
            <pc:docMk/>
            <pc:sldMk cId="0" sldId="280"/>
            <ac:grpSpMk id="679" creationId="{00000000-0000-0000-0000-000000000000}"/>
          </ac:grpSpMkLst>
        </pc:grpChg>
        <pc:picChg chg="del">
          <ac:chgData name="辰 關" userId="a63b8d3a1d928406" providerId="LiveId" clId="{CEDA9C47-ECA8-4C48-B174-2EE5528F0D3C}" dt="2022-06-20T17:55:48.413" v="794" actId="478"/>
          <ac:picMkLst>
            <pc:docMk/>
            <pc:sldMk cId="0" sldId="280"/>
            <ac:picMk id="669" creationId="{00000000-0000-0000-0000-000000000000}"/>
          </ac:picMkLst>
        </pc:picChg>
        <pc:picChg chg="del">
          <ac:chgData name="辰 關" userId="a63b8d3a1d928406" providerId="LiveId" clId="{CEDA9C47-ECA8-4C48-B174-2EE5528F0D3C}" dt="2022-06-20T17:55:54.540" v="798" actId="478"/>
          <ac:picMkLst>
            <pc:docMk/>
            <pc:sldMk cId="0" sldId="280"/>
            <ac:picMk id="674" creationId="{00000000-0000-0000-0000-000000000000}"/>
          </ac:picMkLst>
        </pc:picChg>
        <pc:picChg chg="del">
          <ac:chgData name="辰 關" userId="a63b8d3a1d928406" providerId="LiveId" clId="{CEDA9C47-ECA8-4C48-B174-2EE5528F0D3C}" dt="2022-06-20T17:55:55.852" v="799" actId="478"/>
          <ac:picMkLst>
            <pc:docMk/>
            <pc:sldMk cId="0" sldId="280"/>
            <ac:picMk id="677" creationId="{00000000-0000-0000-0000-000000000000}"/>
          </ac:picMkLst>
        </pc:picChg>
        <pc:picChg chg="del">
          <ac:chgData name="辰 關" userId="a63b8d3a1d928406" providerId="LiveId" clId="{CEDA9C47-ECA8-4C48-B174-2EE5528F0D3C}" dt="2022-06-20T17:56:00.109" v="802" actId="478"/>
          <ac:picMkLst>
            <pc:docMk/>
            <pc:sldMk cId="0" sldId="280"/>
            <ac:picMk id="682" creationId="{00000000-0000-0000-0000-000000000000}"/>
          </ac:picMkLst>
        </pc:picChg>
        <pc:picChg chg="del topLvl">
          <ac:chgData name="辰 關" userId="a63b8d3a1d928406" providerId="LiveId" clId="{CEDA9C47-ECA8-4C48-B174-2EE5528F0D3C}" dt="2022-06-20T17:56:07.316" v="807" actId="478"/>
          <ac:picMkLst>
            <pc:docMk/>
            <pc:sldMk cId="0" sldId="280"/>
            <ac:picMk id="683" creationId="{00000000-0000-0000-0000-000000000000}"/>
          </ac:picMkLst>
        </pc:picChg>
      </pc:sldChg>
      <pc:sldChg chg="del">
        <pc:chgData name="辰 關" userId="a63b8d3a1d928406" providerId="LiveId" clId="{CEDA9C47-ECA8-4C48-B174-2EE5528F0D3C}" dt="2022-06-20T17:57:00.567" v="818" actId="47"/>
        <pc:sldMkLst>
          <pc:docMk/>
          <pc:sldMk cId="0" sldId="281"/>
        </pc:sldMkLst>
      </pc:sldChg>
      <pc:sldChg chg="modSp mod">
        <pc:chgData name="辰 關" userId="a63b8d3a1d928406" providerId="LiveId" clId="{CEDA9C47-ECA8-4C48-B174-2EE5528F0D3C}" dt="2022-06-21T14:30:46.452" v="1231" actId="14734"/>
        <pc:sldMkLst>
          <pc:docMk/>
          <pc:sldMk cId="3936609940" sldId="284"/>
        </pc:sldMkLst>
        <pc:spChg chg="mod">
          <ac:chgData name="辰 關" userId="a63b8d3a1d928406" providerId="LiveId" clId="{CEDA9C47-ECA8-4C48-B174-2EE5528F0D3C}" dt="2022-06-20T17:21:41.373" v="405" actId="208"/>
          <ac:spMkLst>
            <pc:docMk/>
            <pc:sldMk cId="3936609940" sldId="284"/>
            <ac:spMk id="607" creationId="{00000000-0000-0000-0000-000000000000}"/>
          </ac:spMkLst>
        </pc:spChg>
        <pc:graphicFrameChg chg="modGraphic">
          <ac:chgData name="辰 關" userId="a63b8d3a1d928406" providerId="LiveId" clId="{CEDA9C47-ECA8-4C48-B174-2EE5528F0D3C}" dt="2022-06-21T14:30:46.452" v="1231" actId="14734"/>
          <ac:graphicFrameMkLst>
            <pc:docMk/>
            <pc:sldMk cId="3936609940" sldId="284"/>
            <ac:graphicFrameMk id="611" creationId="{00000000-0000-0000-0000-000000000000}"/>
          </ac:graphicFrameMkLst>
        </pc:graphicFrameChg>
      </pc:sldChg>
      <pc:sldChg chg="modSp mod">
        <pc:chgData name="辰 關" userId="a63b8d3a1d928406" providerId="LiveId" clId="{CEDA9C47-ECA8-4C48-B174-2EE5528F0D3C}" dt="2022-06-20T17:21:35.857" v="404" actId="208"/>
        <pc:sldMkLst>
          <pc:docMk/>
          <pc:sldMk cId="1010326993" sldId="285"/>
        </pc:sldMkLst>
        <pc:spChg chg="mod">
          <ac:chgData name="辰 關" userId="a63b8d3a1d928406" providerId="LiveId" clId="{CEDA9C47-ECA8-4C48-B174-2EE5528F0D3C}" dt="2022-06-20T17:21:35.857" v="404" actId="208"/>
          <ac:spMkLst>
            <pc:docMk/>
            <pc:sldMk cId="1010326993" sldId="285"/>
            <ac:spMk id="624" creationId="{00000000-0000-0000-0000-000000000000}"/>
          </ac:spMkLst>
        </pc:spChg>
      </pc:sldChg>
      <pc:sldChg chg="modSp mod">
        <pc:chgData name="辰 關" userId="a63b8d3a1d928406" providerId="LiveId" clId="{CEDA9C47-ECA8-4C48-B174-2EE5528F0D3C}" dt="2022-06-20T17:21:31.083" v="403" actId="208"/>
        <pc:sldMkLst>
          <pc:docMk/>
          <pc:sldMk cId="3026553949" sldId="286"/>
        </pc:sldMkLst>
        <pc:spChg chg="mod">
          <ac:chgData name="辰 關" userId="a63b8d3a1d928406" providerId="LiveId" clId="{CEDA9C47-ECA8-4C48-B174-2EE5528F0D3C}" dt="2022-06-20T17:21:31.083" v="403" actId="208"/>
          <ac:spMkLst>
            <pc:docMk/>
            <pc:sldMk cId="3026553949" sldId="286"/>
            <ac:spMk id="641" creationId="{00000000-0000-0000-0000-000000000000}"/>
          </ac:spMkLst>
        </pc:spChg>
      </pc:sldChg>
      <pc:sldChg chg="del">
        <pc:chgData name="辰 關" userId="a63b8d3a1d928406" providerId="LiveId" clId="{CEDA9C47-ECA8-4C48-B174-2EE5528F0D3C}" dt="2022-06-20T17:57:03.089" v="822" actId="47"/>
        <pc:sldMkLst>
          <pc:docMk/>
          <pc:sldMk cId="80944874" sldId="292"/>
        </pc:sldMkLst>
      </pc:sldChg>
      <pc:sldChg chg="addSp delSp modSp mod">
        <pc:chgData name="辰 關" userId="a63b8d3a1d928406" providerId="LiveId" clId="{CEDA9C47-ECA8-4C48-B174-2EE5528F0D3C}" dt="2022-06-20T17:33:32.046" v="555" actId="1076"/>
        <pc:sldMkLst>
          <pc:docMk/>
          <pc:sldMk cId="3262650964" sldId="293"/>
        </pc:sldMkLst>
        <pc:spChg chg="add del mod">
          <ac:chgData name="辰 關" userId="a63b8d3a1d928406" providerId="LiveId" clId="{CEDA9C47-ECA8-4C48-B174-2EE5528F0D3C}" dt="2022-06-20T17:27:26.351" v="515"/>
          <ac:spMkLst>
            <pc:docMk/>
            <pc:sldMk cId="3262650964" sldId="293"/>
            <ac:spMk id="12" creationId="{A8CCD4B8-F52C-15A3-88B4-D9A0F5F03715}"/>
          </ac:spMkLst>
        </pc:spChg>
        <pc:spChg chg="add del mod">
          <ac:chgData name="辰 關" userId="a63b8d3a1d928406" providerId="LiveId" clId="{CEDA9C47-ECA8-4C48-B174-2EE5528F0D3C}" dt="2022-06-20T17:27:26.351" v="515"/>
          <ac:spMkLst>
            <pc:docMk/>
            <pc:sldMk cId="3262650964" sldId="293"/>
            <ac:spMk id="13" creationId="{728B3923-A4FC-2BB3-AF29-8D16FEB5ABB0}"/>
          </ac:spMkLst>
        </pc:spChg>
        <pc:spChg chg="add del mod">
          <ac:chgData name="辰 關" userId="a63b8d3a1d928406" providerId="LiveId" clId="{CEDA9C47-ECA8-4C48-B174-2EE5528F0D3C}" dt="2022-06-20T17:27:26.351" v="515"/>
          <ac:spMkLst>
            <pc:docMk/>
            <pc:sldMk cId="3262650964" sldId="293"/>
            <ac:spMk id="15" creationId="{98FFAD3A-960A-44FB-E940-5A64A92FBE32}"/>
          </ac:spMkLst>
        </pc:spChg>
        <pc:spChg chg="mod">
          <ac:chgData name="辰 關" userId="a63b8d3a1d928406" providerId="LiveId" clId="{CEDA9C47-ECA8-4C48-B174-2EE5528F0D3C}" dt="2022-06-20T17:26:04.275" v="512" actId="14100"/>
          <ac:spMkLst>
            <pc:docMk/>
            <pc:sldMk cId="3262650964" sldId="293"/>
            <ac:spMk id="16" creationId="{00000000-0000-0000-0000-000000000000}"/>
          </ac:spMkLst>
        </pc:spChg>
        <pc:spChg chg="mod">
          <ac:chgData name="辰 關" userId="a63b8d3a1d928406" providerId="LiveId" clId="{CEDA9C47-ECA8-4C48-B174-2EE5528F0D3C}" dt="2022-06-20T17:26:08.246" v="513" actId="14100"/>
          <ac:spMkLst>
            <pc:docMk/>
            <pc:sldMk cId="3262650964" sldId="293"/>
            <ac:spMk id="18" creationId="{00000000-0000-0000-0000-000000000000}"/>
          </ac:spMkLst>
        </pc:spChg>
        <pc:spChg chg="add del mod">
          <ac:chgData name="辰 關" userId="a63b8d3a1d928406" providerId="LiveId" clId="{CEDA9C47-ECA8-4C48-B174-2EE5528F0D3C}" dt="2022-06-20T17:27:26.351" v="515"/>
          <ac:spMkLst>
            <pc:docMk/>
            <pc:sldMk cId="3262650964" sldId="293"/>
            <ac:spMk id="19" creationId="{F70C3066-FDC2-4D72-7DF9-720BE7EE5B31}"/>
          </ac:spMkLst>
        </pc:spChg>
        <pc:spChg chg="add del mod">
          <ac:chgData name="辰 關" userId="a63b8d3a1d928406" providerId="LiveId" clId="{CEDA9C47-ECA8-4C48-B174-2EE5528F0D3C}" dt="2022-06-20T17:27:26.351" v="515"/>
          <ac:spMkLst>
            <pc:docMk/>
            <pc:sldMk cId="3262650964" sldId="293"/>
            <ac:spMk id="20" creationId="{86EB38E4-2AE2-F5D3-FF54-276FE9FB5560}"/>
          </ac:spMkLst>
        </pc:spChg>
        <pc:spChg chg="add del mod">
          <ac:chgData name="辰 關" userId="a63b8d3a1d928406" providerId="LiveId" clId="{CEDA9C47-ECA8-4C48-B174-2EE5528F0D3C}" dt="2022-06-20T17:27:26.351" v="515"/>
          <ac:spMkLst>
            <pc:docMk/>
            <pc:sldMk cId="3262650964" sldId="293"/>
            <ac:spMk id="23" creationId="{33D7C219-2B8E-8E1A-4A5F-84969D7DD5EE}"/>
          </ac:spMkLst>
        </pc:spChg>
        <pc:spChg chg="mod topLvl">
          <ac:chgData name="辰 關" userId="a63b8d3a1d928406" providerId="LiveId" clId="{CEDA9C47-ECA8-4C48-B174-2EE5528F0D3C}" dt="2022-06-20T17:33:32.046" v="555" actId="1076"/>
          <ac:spMkLst>
            <pc:docMk/>
            <pc:sldMk cId="3262650964" sldId="293"/>
            <ac:spMk id="221" creationId="{00000000-0000-0000-0000-000000000000}"/>
          </ac:spMkLst>
        </pc:spChg>
        <pc:spChg chg="del topLvl">
          <ac:chgData name="辰 關" userId="a63b8d3a1d928406" providerId="LiveId" clId="{CEDA9C47-ECA8-4C48-B174-2EE5528F0D3C}" dt="2022-06-20T17:24:27.980" v="452" actId="478"/>
          <ac:spMkLst>
            <pc:docMk/>
            <pc:sldMk cId="3262650964" sldId="293"/>
            <ac:spMk id="223" creationId="{00000000-0000-0000-0000-000000000000}"/>
          </ac:spMkLst>
        </pc:spChg>
        <pc:spChg chg="del">
          <ac:chgData name="辰 關" userId="a63b8d3a1d928406" providerId="LiveId" clId="{CEDA9C47-ECA8-4C48-B174-2EE5528F0D3C}" dt="2022-06-20T17:25:33.990" v="474" actId="478"/>
          <ac:spMkLst>
            <pc:docMk/>
            <pc:sldMk cId="3262650964" sldId="293"/>
            <ac:spMk id="226" creationId="{00000000-0000-0000-0000-000000000000}"/>
          </ac:spMkLst>
        </pc:spChg>
        <pc:grpChg chg="del">
          <ac:chgData name="辰 關" userId="a63b8d3a1d928406" providerId="LiveId" clId="{CEDA9C47-ECA8-4C48-B174-2EE5528F0D3C}" dt="2022-06-20T17:24:27.980" v="452" actId="478"/>
          <ac:grpSpMkLst>
            <pc:docMk/>
            <pc:sldMk cId="3262650964" sldId="293"/>
            <ac:grpSpMk id="220" creationId="{00000000-0000-0000-0000-000000000000}"/>
          </ac:grpSpMkLst>
        </pc:grpChg>
        <pc:grpChg chg="del">
          <ac:chgData name="辰 關" userId="a63b8d3a1d928406" providerId="LiveId" clId="{CEDA9C47-ECA8-4C48-B174-2EE5528F0D3C}" dt="2022-06-20T17:24:25.493" v="451" actId="478"/>
          <ac:grpSpMkLst>
            <pc:docMk/>
            <pc:sldMk cId="3262650964" sldId="293"/>
            <ac:grpSpMk id="222" creationId="{00000000-0000-0000-0000-000000000000}"/>
          </ac:grpSpMkLst>
        </pc:grpChg>
        <pc:picChg chg="add mod">
          <ac:chgData name="辰 關" userId="a63b8d3a1d928406" providerId="LiveId" clId="{CEDA9C47-ECA8-4C48-B174-2EE5528F0D3C}" dt="2022-06-20T17:27:43.988" v="517" actId="1076"/>
          <ac:picMkLst>
            <pc:docMk/>
            <pc:sldMk cId="3262650964" sldId="293"/>
            <ac:picMk id="3" creationId="{04FBC6E6-95A4-2680-7480-9B8B87F2C113}"/>
          </ac:picMkLst>
        </pc:picChg>
        <pc:picChg chg="del">
          <ac:chgData name="辰 關" userId="a63b8d3a1d928406" providerId="LiveId" clId="{CEDA9C47-ECA8-4C48-B174-2EE5528F0D3C}" dt="2022-06-20T17:24:25.493" v="451" actId="478"/>
          <ac:picMkLst>
            <pc:docMk/>
            <pc:sldMk cId="3262650964" sldId="293"/>
            <ac:picMk id="224" creationId="{00000000-0000-0000-0000-000000000000}"/>
          </ac:picMkLst>
        </pc:picChg>
        <pc:picChg chg="del">
          <ac:chgData name="辰 關" userId="a63b8d3a1d928406" providerId="LiveId" clId="{CEDA9C47-ECA8-4C48-B174-2EE5528F0D3C}" dt="2022-06-20T17:25:34.780" v="475" actId="478"/>
          <ac:picMkLst>
            <pc:docMk/>
            <pc:sldMk cId="3262650964" sldId="293"/>
            <ac:picMk id="225" creationId="{00000000-0000-0000-0000-000000000000}"/>
          </ac:picMkLst>
        </pc:picChg>
        <pc:cxnChg chg="add del mod">
          <ac:chgData name="辰 關" userId="a63b8d3a1d928406" providerId="LiveId" clId="{CEDA9C47-ECA8-4C48-B174-2EE5528F0D3C}" dt="2022-06-20T17:27:26.351" v="515"/>
          <ac:cxnSpMkLst>
            <pc:docMk/>
            <pc:sldMk cId="3262650964" sldId="293"/>
            <ac:cxnSpMk id="14" creationId="{697D4DF0-819F-B379-E2D5-5A8A2D0E2C29}"/>
          </ac:cxnSpMkLst>
        </pc:cxnChg>
        <pc:cxnChg chg="add del mod">
          <ac:chgData name="辰 關" userId="a63b8d3a1d928406" providerId="LiveId" clId="{CEDA9C47-ECA8-4C48-B174-2EE5528F0D3C}" dt="2022-06-20T17:27:26.351" v="515"/>
          <ac:cxnSpMkLst>
            <pc:docMk/>
            <pc:sldMk cId="3262650964" sldId="293"/>
            <ac:cxnSpMk id="21" creationId="{35DDDDCA-4AC2-2ED1-9193-E186BE567A58}"/>
          </ac:cxnSpMkLst>
        </pc:cxnChg>
        <pc:cxnChg chg="add del mod">
          <ac:chgData name="辰 關" userId="a63b8d3a1d928406" providerId="LiveId" clId="{CEDA9C47-ECA8-4C48-B174-2EE5528F0D3C}" dt="2022-06-20T17:27:26.351" v="515"/>
          <ac:cxnSpMkLst>
            <pc:docMk/>
            <pc:sldMk cId="3262650964" sldId="293"/>
            <ac:cxnSpMk id="22" creationId="{08F92AD2-1D75-91BC-1D36-6CCC347FAD51}"/>
          </ac:cxnSpMkLst>
        </pc:cxnChg>
      </pc:sldChg>
      <pc:sldChg chg="delSp modSp del mod">
        <pc:chgData name="辰 關" userId="a63b8d3a1d928406" providerId="LiveId" clId="{CEDA9C47-ECA8-4C48-B174-2EE5528F0D3C}" dt="2022-06-20T17:51:00.909" v="732" actId="47"/>
        <pc:sldMkLst>
          <pc:docMk/>
          <pc:sldMk cId="2808460034" sldId="294"/>
        </pc:sldMkLst>
        <pc:spChg chg="mod">
          <ac:chgData name="辰 關" userId="a63b8d3a1d928406" providerId="LiveId" clId="{CEDA9C47-ECA8-4C48-B174-2EE5528F0D3C}" dt="2022-06-20T17:28:41.679" v="529" actId="1076"/>
          <ac:spMkLst>
            <pc:docMk/>
            <pc:sldMk cId="2808460034" sldId="294"/>
            <ac:spMk id="2" creationId="{00000000-0000-0000-0000-000000000000}"/>
          </ac:spMkLst>
        </pc:spChg>
        <pc:spChg chg="mod topLvl">
          <ac:chgData name="辰 關" userId="a63b8d3a1d928406" providerId="LiveId" clId="{CEDA9C47-ECA8-4C48-B174-2EE5528F0D3C}" dt="2022-06-20T17:28:36.549" v="527" actId="478"/>
          <ac:spMkLst>
            <pc:docMk/>
            <pc:sldMk cId="2808460034" sldId="294"/>
            <ac:spMk id="240" creationId="{00000000-0000-0000-0000-000000000000}"/>
          </ac:spMkLst>
        </pc:spChg>
        <pc:spChg chg="del topLvl">
          <ac:chgData name="辰 關" userId="a63b8d3a1d928406" providerId="LiveId" clId="{CEDA9C47-ECA8-4C48-B174-2EE5528F0D3C}" dt="2022-06-20T17:28:36.549" v="527" actId="478"/>
          <ac:spMkLst>
            <pc:docMk/>
            <pc:sldMk cId="2808460034" sldId="294"/>
            <ac:spMk id="242" creationId="{00000000-0000-0000-0000-000000000000}"/>
          </ac:spMkLst>
        </pc:spChg>
        <pc:grpChg chg="del mod">
          <ac:chgData name="辰 關" userId="a63b8d3a1d928406" providerId="LiveId" clId="{CEDA9C47-ECA8-4C48-B174-2EE5528F0D3C}" dt="2022-06-20T17:28:36.549" v="527" actId="478"/>
          <ac:grpSpMkLst>
            <pc:docMk/>
            <pc:sldMk cId="2808460034" sldId="294"/>
            <ac:grpSpMk id="239" creationId="{00000000-0000-0000-0000-000000000000}"/>
          </ac:grpSpMkLst>
        </pc:grpChg>
        <pc:grpChg chg="del">
          <ac:chgData name="辰 關" userId="a63b8d3a1d928406" providerId="LiveId" clId="{CEDA9C47-ECA8-4C48-B174-2EE5528F0D3C}" dt="2022-06-20T17:28:35.236" v="526" actId="478"/>
          <ac:grpSpMkLst>
            <pc:docMk/>
            <pc:sldMk cId="2808460034" sldId="294"/>
            <ac:grpSpMk id="241" creationId="{00000000-0000-0000-0000-000000000000}"/>
          </ac:grpSpMkLst>
        </pc:grpChg>
        <pc:picChg chg="del">
          <ac:chgData name="辰 關" userId="a63b8d3a1d928406" providerId="LiveId" clId="{CEDA9C47-ECA8-4C48-B174-2EE5528F0D3C}" dt="2022-06-20T17:28:35.236" v="526" actId="478"/>
          <ac:picMkLst>
            <pc:docMk/>
            <pc:sldMk cId="2808460034" sldId="294"/>
            <ac:picMk id="243" creationId="{00000000-0000-0000-0000-000000000000}"/>
          </ac:picMkLst>
        </pc:picChg>
      </pc:sldChg>
      <pc:sldChg chg="del">
        <pc:chgData name="辰 關" userId="a63b8d3a1d928406" providerId="LiveId" clId="{CEDA9C47-ECA8-4C48-B174-2EE5528F0D3C}" dt="2022-06-20T17:51:02.060" v="733" actId="47"/>
        <pc:sldMkLst>
          <pc:docMk/>
          <pc:sldMk cId="3958349828" sldId="295"/>
        </pc:sldMkLst>
      </pc:sldChg>
      <pc:sldChg chg="addSp delSp modSp mod">
        <pc:chgData name="辰 關" userId="a63b8d3a1d928406" providerId="LiveId" clId="{CEDA9C47-ECA8-4C48-B174-2EE5528F0D3C}" dt="2022-06-20T17:53:13.243" v="760" actId="1076"/>
        <pc:sldMkLst>
          <pc:docMk/>
          <pc:sldMk cId="3718820429" sldId="296"/>
        </pc:sldMkLst>
        <pc:spChg chg="mod">
          <ac:chgData name="辰 關" userId="a63b8d3a1d928406" providerId="LiveId" clId="{CEDA9C47-ECA8-4C48-B174-2EE5528F0D3C}" dt="2022-06-20T17:52:35.063" v="750" actId="1076"/>
          <ac:spMkLst>
            <pc:docMk/>
            <pc:sldMk cId="3718820429" sldId="296"/>
            <ac:spMk id="16" creationId="{00000000-0000-0000-0000-000000000000}"/>
          </ac:spMkLst>
        </pc:spChg>
        <pc:spChg chg="mod topLvl">
          <ac:chgData name="辰 關" userId="a63b8d3a1d928406" providerId="LiveId" clId="{CEDA9C47-ECA8-4C48-B174-2EE5528F0D3C}" dt="2022-06-20T17:52:54.381" v="757" actId="122"/>
          <ac:spMkLst>
            <pc:docMk/>
            <pc:sldMk cId="3718820429" sldId="296"/>
            <ac:spMk id="278" creationId="{00000000-0000-0000-0000-000000000000}"/>
          </ac:spMkLst>
        </pc:spChg>
        <pc:spChg chg="del topLvl">
          <ac:chgData name="辰 關" userId="a63b8d3a1d928406" providerId="LiveId" clId="{CEDA9C47-ECA8-4C48-B174-2EE5528F0D3C}" dt="2022-06-20T17:51:42.116" v="740" actId="478"/>
          <ac:spMkLst>
            <pc:docMk/>
            <pc:sldMk cId="3718820429" sldId="296"/>
            <ac:spMk id="280" creationId="{00000000-0000-0000-0000-000000000000}"/>
          </ac:spMkLst>
        </pc:spChg>
        <pc:grpChg chg="del">
          <ac:chgData name="辰 關" userId="a63b8d3a1d928406" providerId="LiveId" clId="{CEDA9C47-ECA8-4C48-B174-2EE5528F0D3C}" dt="2022-06-20T17:51:42.116" v="740" actId="478"/>
          <ac:grpSpMkLst>
            <pc:docMk/>
            <pc:sldMk cId="3718820429" sldId="296"/>
            <ac:grpSpMk id="277" creationId="{00000000-0000-0000-0000-000000000000}"/>
          </ac:grpSpMkLst>
        </pc:grpChg>
        <pc:grpChg chg="del">
          <ac:chgData name="辰 關" userId="a63b8d3a1d928406" providerId="LiveId" clId="{CEDA9C47-ECA8-4C48-B174-2EE5528F0D3C}" dt="2022-06-20T17:51:40.380" v="739" actId="478"/>
          <ac:grpSpMkLst>
            <pc:docMk/>
            <pc:sldMk cId="3718820429" sldId="296"/>
            <ac:grpSpMk id="279" creationId="{00000000-0000-0000-0000-000000000000}"/>
          </ac:grpSpMkLst>
        </pc:grpChg>
        <pc:picChg chg="add mod">
          <ac:chgData name="辰 關" userId="a63b8d3a1d928406" providerId="LiveId" clId="{CEDA9C47-ECA8-4C48-B174-2EE5528F0D3C}" dt="2022-06-20T17:53:13.243" v="760" actId="1076"/>
          <ac:picMkLst>
            <pc:docMk/>
            <pc:sldMk cId="3718820429" sldId="296"/>
            <ac:picMk id="3" creationId="{C9882598-CA3B-216F-D096-79C8FC37096D}"/>
          </ac:picMkLst>
        </pc:picChg>
        <pc:picChg chg="del">
          <ac:chgData name="辰 關" userId="a63b8d3a1d928406" providerId="LiveId" clId="{CEDA9C47-ECA8-4C48-B174-2EE5528F0D3C}" dt="2022-06-20T17:52:00.956" v="744" actId="478"/>
          <ac:picMkLst>
            <pc:docMk/>
            <pc:sldMk cId="3718820429" sldId="296"/>
            <ac:picMk id="268" creationId="{00000000-0000-0000-0000-000000000000}"/>
          </ac:picMkLst>
        </pc:picChg>
        <pc:picChg chg="del">
          <ac:chgData name="辰 關" userId="a63b8d3a1d928406" providerId="LiveId" clId="{CEDA9C47-ECA8-4C48-B174-2EE5528F0D3C}" dt="2022-06-20T17:51:40.380" v="739" actId="478"/>
          <ac:picMkLst>
            <pc:docMk/>
            <pc:sldMk cId="3718820429" sldId="296"/>
            <ac:picMk id="281" creationId="{00000000-0000-0000-0000-000000000000}"/>
          </ac:picMkLst>
        </pc:picChg>
        <pc:picChg chg="del">
          <ac:chgData name="辰 關" userId="a63b8d3a1d928406" providerId="LiveId" clId="{CEDA9C47-ECA8-4C48-B174-2EE5528F0D3C}" dt="2022-06-20T17:52:00.237" v="743" actId="478"/>
          <ac:picMkLst>
            <pc:docMk/>
            <pc:sldMk cId="3718820429" sldId="296"/>
            <ac:picMk id="282" creationId="{00000000-0000-0000-0000-000000000000}"/>
          </ac:picMkLst>
        </pc:picChg>
        <pc:cxnChg chg="mod">
          <ac:chgData name="辰 關" userId="a63b8d3a1d928406" providerId="LiveId" clId="{CEDA9C47-ECA8-4C48-B174-2EE5528F0D3C}" dt="2022-06-20T17:51:49.833" v="741" actId="208"/>
          <ac:cxnSpMkLst>
            <pc:docMk/>
            <pc:sldMk cId="3718820429" sldId="296"/>
            <ac:cxnSpMk id="275" creationId="{00000000-0000-0000-0000-000000000000}"/>
          </ac:cxnSpMkLst>
        </pc:cxnChg>
      </pc:sldChg>
      <pc:sldChg chg="del">
        <pc:chgData name="辰 關" userId="a63b8d3a1d928406" providerId="LiveId" clId="{CEDA9C47-ECA8-4C48-B174-2EE5528F0D3C}" dt="2022-06-20T17:57:02.435" v="821" actId="47"/>
        <pc:sldMkLst>
          <pc:docMk/>
          <pc:sldMk cId="3582161198" sldId="297"/>
        </pc:sldMkLst>
      </pc:sldChg>
      <pc:sldChg chg="del">
        <pc:chgData name="辰 關" userId="a63b8d3a1d928406" providerId="LiveId" clId="{CEDA9C47-ECA8-4C48-B174-2EE5528F0D3C}" dt="2022-06-20T17:57:01.709" v="820" actId="47"/>
        <pc:sldMkLst>
          <pc:docMk/>
          <pc:sldMk cId="3617626283" sldId="298"/>
        </pc:sldMkLst>
      </pc:sldChg>
      <pc:sldChg chg="del">
        <pc:chgData name="辰 關" userId="a63b8d3a1d928406" providerId="LiveId" clId="{CEDA9C47-ECA8-4C48-B174-2EE5528F0D3C}" dt="2022-06-20T17:57:01.158" v="819" actId="47"/>
        <pc:sldMkLst>
          <pc:docMk/>
          <pc:sldMk cId="4210313532" sldId="301"/>
        </pc:sldMkLst>
      </pc:sldChg>
      <pc:sldChg chg="del">
        <pc:chgData name="辰 關" userId="a63b8d3a1d928406" providerId="LiveId" clId="{CEDA9C47-ECA8-4C48-B174-2EE5528F0D3C}" dt="2022-06-20T18:10:53.521" v="1060" actId="2696"/>
        <pc:sldMkLst>
          <pc:docMk/>
          <pc:sldMk cId="2935663369" sldId="303"/>
        </pc:sldMkLst>
      </pc:sldChg>
      <pc:sldChg chg="del">
        <pc:chgData name="辰 關" userId="a63b8d3a1d928406" providerId="LiveId" clId="{CEDA9C47-ECA8-4C48-B174-2EE5528F0D3C}" dt="2022-06-20T17:51:03.628" v="734" actId="47"/>
        <pc:sldMkLst>
          <pc:docMk/>
          <pc:sldMk cId="3032063097" sldId="304"/>
        </pc:sldMkLst>
      </pc:sldChg>
      <pc:sldChg chg="del">
        <pc:chgData name="辰 關" userId="a63b8d3a1d928406" providerId="LiveId" clId="{CEDA9C47-ECA8-4C48-B174-2EE5528F0D3C}" dt="2022-06-20T17:51:04.444" v="735" actId="47"/>
        <pc:sldMkLst>
          <pc:docMk/>
          <pc:sldMk cId="2015067064" sldId="306"/>
        </pc:sldMkLst>
      </pc:sldChg>
      <pc:sldChg chg="del">
        <pc:chgData name="辰 關" userId="a63b8d3a1d928406" providerId="LiveId" clId="{CEDA9C47-ECA8-4C48-B174-2EE5528F0D3C}" dt="2022-06-20T17:51:23.780" v="738" actId="47"/>
        <pc:sldMkLst>
          <pc:docMk/>
          <pc:sldMk cId="3691669849" sldId="310"/>
        </pc:sldMkLst>
      </pc:sldChg>
      <pc:sldChg chg="del">
        <pc:chgData name="辰 關" userId="a63b8d3a1d928406" providerId="LiveId" clId="{CEDA9C47-ECA8-4C48-B174-2EE5528F0D3C}" dt="2022-06-20T17:51:10.244" v="737" actId="47"/>
        <pc:sldMkLst>
          <pc:docMk/>
          <pc:sldMk cId="678496594" sldId="312"/>
        </pc:sldMkLst>
      </pc:sldChg>
      <pc:sldChg chg="delSp modSp mod">
        <pc:chgData name="辰 關" userId="a63b8d3a1d928406" providerId="LiveId" clId="{CEDA9C47-ECA8-4C48-B174-2EE5528F0D3C}" dt="2022-06-20T17:55:39.291" v="791" actId="1076"/>
        <pc:sldMkLst>
          <pc:docMk/>
          <pc:sldMk cId="2870373876" sldId="314"/>
        </pc:sldMkLst>
        <pc:spChg chg="mod">
          <ac:chgData name="辰 關" userId="a63b8d3a1d928406" providerId="LiveId" clId="{CEDA9C47-ECA8-4C48-B174-2EE5528F0D3C}" dt="2022-06-20T17:55:39.291" v="791" actId="1076"/>
          <ac:spMkLst>
            <pc:docMk/>
            <pc:sldMk cId="2870373876" sldId="314"/>
            <ac:spMk id="684" creationId="{00000000-0000-0000-0000-000000000000}"/>
          </ac:spMkLst>
        </pc:spChg>
        <pc:grpChg chg="del">
          <ac:chgData name="辰 關" userId="a63b8d3a1d928406" providerId="LiveId" clId="{CEDA9C47-ECA8-4C48-B174-2EE5528F0D3C}" dt="2022-06-20T17:55:35.877" v="790" actId="478"/>
          <ac:grpSpMkLst>
            <pc:docMk/>
            <pc:sldMk cId="2870373876" sldId="314"/>
            <ac:grpSpMk id="661" creationId="{00000000-0000-0000-0000-000000000000}"/>
          </ac:grpSpMkLst>
        </pc:grpChg>
        <pc:picChg chg="del">
          <ac:chgData name="辰 關" userId="a63b8d3a1d928406" providerId="LiveId" clId="{CEDA9C47-ECA8-4C48-B174-2EE5528F0D3C}" dt="2022-06-20T17:55:34.652" v="789" actId="478"/>
          <ac:picMkLst>
            <pc:docMk/>
            <pc:sldMk cId="2870373876" sldId="314"/>
            <ac:picMk id="669" creationId="{00000000-0000-0000-0000-000000000000}"/>
          </ac:picMkLst>
        </pc:picChg>
      </pc:sldChg>
      <pc:sldChg chg="delSp mod">
        <pc:chgData name="辰 關" userId="a63b8d3a1d928406" providerId="LiveId" clId="{CEDA9C47-ECA8-4C48-B174-2EE5528F0D3C}" dt="2022-06-20T17:55:42.644" v="793" actId="478"/>
        <pc:sldMkLst>
          <pc:docMk/>
          <pc:sldMk cId="2094716422" sldId="316"/>
        </pc:sldMkLst>
        <pc:grpChg chg="del">
          <ac:chgData name="辰 關" userId="a63b8d3a1d928406" providerId="LiveId" clId="{CEDA9C47-ECA8-4C48-B174-2EE5528F0D3C}" dt="2022-06-20T17:55:42.644" v="793" actId="478"/>
          <ac:grpSpMkLst>
            <pc:docMk/>
            <pc:sldMk cId="2094716422" sldId="316"/>
            <ac:grpSpMk id="661" creationId="{00000000-0000-0000-0000-000000000000}"/>
          </ac:grpSpMkLst>
        </pc:grpChg>
        <pc:picChg chg="del">
          <ac:chgData name="辰 關" userId="a63b8d3a1d928406" providerId="LiveId" clId="{CEDA9C47-ECA8-4C48-B174-2EE5528F0D3C}" dt="2022-06-20T17:55:41.989" v="792" actId="478"/>
          <ac:picMkLst>
            <pc:docMk/>
            <pc:sldMk cId="2094716422" sldId="316"/>
            <ac:picMk id="669" creationId="{00000000-0000-0000-0000-000000000000}"/>
          </ac:picMkLst>
        </pc:picChg>
      </pc:sldChg>
      <pc:sldChg chg="del">
        <pc:chgData name="辰 關" userId="a63b8d3a1d928406" providerId="LiveId" clId="{CEDA9C47-ECA8-4C48-B174-2EE5528F0D3C}" dt="2022-06-20T17:51:09.166" v="736" actId="47"/>
        <pc:sldMkLst>
          <pc:docMk/>
          <pc:sldMk cId="675140358" sldId="317"/>
        </pc:sldMkLst>
      </pc:sldChg>
      <pc:sldChg chg="modSp mod">
        <pc:chgData name="辰 關" userId="a63b8d3a1d928406" providerId="LiveId" clId="{CEDA9C47-ECA8-4C48-B174-2EE5528F0D3C}" dt="2022-06-20T18:19:30.747" v="1086" actId="1076"/>
        <pc:sldMkLst>
          <pc:docMk/>
          <pc:sldMk cId="1782828878" sldId="318"/>
        </pc:sldMkLst>
        <pc:spChg chg="mod">
          <ac:chgData name="辰 關" userId="a63b8d3a1d928406" providerId="LiveId" clId="{CEDA9C47-ECA8-4C48-B174-2EE5528F0D3C}" dt="2022-06-20T18:19:30.747" v="1086" actId="1076"/>
          <ac:spMkLst>
            <pc:docMk/>
            <pc:sldMk cId="1782828878" sldId="318"/>
            <ac:spMk id="39" creationId="{E93CEE4C-38D3-E3FD-2A87-5D8ADEDA4C5F}"/>
          </ac:spMkLst>
        </pc:spChg>
        <pc:spChg chg="mod">
          <ac:chgData name="辰 關" userId="a63b8d3a1d928406" providerId="LiveId" clId="{CEDA9C47-ECA8-4C48-B174-2EE5528F0D3C}" dt="2022-06-20T18:19:07.223" v="1081" actId="1076"/>
          <ac:spMkLst>
            <pc:docMk/>
            <pc:sldMk cId="1782828878" sldId="318"/>
            <ac:spMk id="111" creationId="{00000000-0000-0000-0000-000000000000}"/>
          </ac:spMkLst>
        </pc:spChg>
        <pc:spChg chg="mod">
          <ac:chgData name="辰 關" userId="a63b8d3a1d928406" providerId="LiveId" clId="{CEDA9C47-ECA8-4C48-B174-2EE5528F0D3C}" dt="2022-06-20T18:19:07.048" v="1080" actId="1076"/>
          <ac:spMkLst>
            <pc:docMk/>
            <pc:sldMk cId="1782828878" sldId="318"/>
            <ac:spMk id="112" creationId="{00000000-0000-0000-0000-000000000000}"/>
          </ac:spMkLst>
        </pc:spChg>
        <pc:grpChg chg="mod">
          <ac:chgData name="辰 關" userId="a63b8d3a1d928406" providerId="LiveId" clId="{CEDA9C47-ECA8-4C48-B174-2EE5528F0D3C}" dt="2022-06-20T18:19:07.491" v="1082" actId="1076"/>
          <ac:grpSpMkLst>
            <pc:docMk/>
            <pc:sldMk cId="1782828878" sldId="318"/>
            <ac:grpSpMk id="108" creationId="{00000000-0000-0000-0000-000000000000}"/>
          </ac:grpSpMkLst>
        </pc:grpChg>
      </pc:sldChg>
      <pc:sldChg chg="modSp mod">
        <pc:chgData name="辰 關" userId="a63b8d3a1d928406" providerId="LiveId" clId="{CEDA9C47-ECA8-4C48-B174-2EE5528F0D3C}" dt="2022-06-20T18:18:15.982" v="1072" actId="20577"/>
        <pc:sldMkLst>
          <pc:docMk/>
          <pc:sldMk cId="875802300" sldId="319"/>
        </pc:sldMkLst>
        <pc:spChg chg="mod">
          <ac:chgData name="辰 關" userId="a63b8d3a1d928406" providerId="LiveId" clId="{CEDA9C47-ECA8-4C48-B174-2EE5528F0D3C}" dt="2022-06-20T18:18:15.982" v="1072" actId="20577"/>
          <ac:spMkLst>
            <pc:docMk/>
            <pc:sldMk cId="875802300" sldId="319"/>
            <ac:spMk id="39" creationId="{E93CEE4C-38D3-E3FD-2A87-5D8ADEDA4C5F}"/>
          </ac:spMkLst>
        </pc:spChg>
        <pc:spChg chg="mod">
          <ac:chgData name="辰 關" userId="a63b8d3a1d928406" providerId="LiveId" clId="{CEDA9C47-ECA8-4C48-B174-2EE5528F0D3C}" dt="2022-06-20T17:53:51.236" v="775" actId="14100"/>
          <ac:spMkLst>
            <pc:docMk/>
            <pc:sldMk cId="875802300" sldId="319"/>
            <ac:spMk id="111" creationId="{00000000-0000-0000-0000-000000000000}"/>
          </ac:spMkLst>
        </pc:spChg>
      </pc:sldChg>
      <pc:sldChg chg="modSp mod">
        <pc:chgData name="辰 關" userId="a63b8d3a1d928406" providerId="LiveId" clId="{CEDA9C47-ECA8-4C48-B174-2EE5528F0D3C}" dt="2022-06-20T17:53:54.433" v="776"/>
        <pc:sldMkLst>
          <pc:docMk/>
          <pc:sldMk cId="1250983514" sldId="320"/>
        </pc:sldMkLst>
        <pc:spChg chg="mod">
          <ac:chgData name="辰 關" userId="a63b8d3a1d928406" providerId="LiveId" clId="{CEDA9C47-ECA8-4C48-B174-2EE5528F0D3C}" dt="2022-06-20T17:23:53.646" v="450" actId="20577"/>
          <ac:spMkLst>
            <pc:docMk/>
            <pc:sldMk cId="1250983514" sldId="320"/>
            <ac:spMk id="39" creationId="{E93CEE4C-38D3-E3FD-2A87-5D8ADEDA4C5F}"/>
          </ac:spMkLst>
        </pc:spChg>
        <pc:spChg chg="mod">
          <ac:chgData name="辰 關" userId="a63b8d3a1d928406" providerId="LiveId" clId="{CEDA9C47-ECA8-4C48-B174-2EE5528F0D3C}" dt="2022-06-20T17:53:54.433" v="776"/>
          <ac:spMkLst>
            <pc:docMk/>
            <pc:sldMk cId="1250983514" sldId="320"/>
            <ac:spMk id="111" creationId="{00000000-0000-0000-0000-000000000000}"/>
          </ac:spMkLst>
        </pc:spChg>
      </pc:sldChg>
      <pc:sldChg chg="modSp mod">
        <pc:chgData name="辰 關" userId="a63b8d3a1d928406" providerId="LiveId" clId="{CEDA9C47-ECA8-4C48-B174-2EE5528F0D3C}" dt="2022-06-21T13:40:50.066" v="1144" actId="20577"/>
        <pc:sldMkLst>
          <pc:docMk/>
          <pc:sldMk cId="3491081977" sldId="321"/>
        </pc:sldMkLst>
        <pc:spChg chg="mod">
          <ac:chgData name="辰 關" userId="a63b8d3a1d928406" providerId="LiveId" clId="{CEDA9C47-ECA8-4C48-B174-2EE5528F0D3C}" dt="2022-06-21T13:40:50.066" v="1144" actId="20577"/>
          <ac:spMkLst>
            <pc:docMk/>
            <pc:sldMk cId="3491081977" sldId="321"/>
            <ac:spMk id="39" creationId="{E93CEE4C-38D3-E3FD-2A87-5D8ADEDA4C5F}"/>
          </ac:spMkLst>
        </pc:spChg>
        <pc:spChg chg="mod">
          <ac:chgData name="辰 關" userId="a63b8d3a1d928406" providerId="LiveId" clId="{CEDA9C47-ECA8-4C48-B174-2EE5528F0D3C}" dt="2022-06-20T17:53:57.222" v="777"/>
          <ac:spMkLst>
            <pc:docMk/>
            <pc:sldMk cId="3491081977" sldId="321"/>
            <ac:spMk id="111" creationId="{00000000-0000-0000-0000-000000000000}"/>
          </ac:spMkLst>
        </pc:spChg>
      </pc:sldChg>
      <pc:sldChg chg="modSp add mod">
        <pc:chgData name="辰 關" userId="a63b8d3a1d928406" providerId="LiveId" clId="{CEDA9C47-ECA8-4C48-B174-2EE5528F0D3C}" dt="2022-06-20T17:19:41.774" v="387" actId="1076"/>
        <pc:sldMkLst>
          <pc:docMk/>
          <pc:sldMk cId="34080351" sldId="322"/>
        </pc:sldMkLst>
        <pc:spChg chg="mod">
          <ac:chgData name="辰 關" userId="a63b8d3a1d928406" providerId="LiveId" clId="{CEDA9C47-ECA8-4C48-B174-2EE5528F0D3C}" dt="2022-06-20T17:19:41.774" v="387" actId="1076"/>
          <ac:spMkLst>
            <pc:docMk/>
            <pc:sldMk cId="34080351" sldId="322"/>
            <ac:spMk id="36" creationId="{1DF6AC12-F206-6206-2983-96F8A2CCA2BB}"/>
          </ac:spMkLst>
        </pc:spChg>
        <pc:spChg chg="mod">
          <ac:chgData name="辰 關" userId="a63b8d3a1d928406" providerId="LiveId" clId="{CEDA9C47-ECA8-4C48-B174-2EE5528F0D3C}" dt="2022-06-20T17:19:40.253" v="386" actId="1076"/>
          <ac:spMkLst>
            <pc:docMk/>
            <pc:sldMk cId="34080351" sldId="322"/>
            <ac:spMk id="296" creationId="{00000000-0000-0000-0000-000000000000}"/>
          </ac:spMkLst>
        </pc:spChg>
        <pc:picChg chg="mod">
          <ac:chgData name="辰 關" userId="a63b8d3a1d928406" providerId="LiveId" clId="{CEDA9C47-ECA8-4C48-B174-2EE5528F0D3C}" dt="2022-06-20T16:59:14.980" v="112" actId="1076"/>
          <ac:picMkLst>
            <pc:docMk/>
            <pc:sldMk cId="34080351" sldId="322"/>
            <ac:picMk id="37" creationId="{44C15589-E1DD-0CC6-D6AD-CAF06C6FEC71}"/>
          </ac:picMkLst>
        </pc:picChg>
      </pc:sldChg>
      <pc:sldChg chg="addSp delSp modSp add mod">
        <pc:chgData name="辰 關" userId="a63b8d3a1d928406" providerId="LiveId" clId="{CEDA9C47-ECA8-4C48-B174-2EE5528F0D3C}" dt="2022-06-20T17:19:47.344" v="390" actId="1076"/>
        <pc:sldMkLst>
          <pc:docMk/>
          <pc:sldMk cId="495616951" sldId="323"/>
        </pc:sldMkLst>
        <pc:spChg chg="mod">
          <ac:chgData name="辰 關" userId="a63b8d3a1d928406" providerId="LiveId" clId="{CEDA9C47-ECA8-4C48-B174-2EE5528F0D3C}" dt="2022-06-20T17:19:46.033" v="389" actId="1076"/>
          <ac:spMkLst>
            <pc:docMk/>
            <pc:sldMk cId="495616951" sldId="323"/>
            <ac:spMk id="36" creationId="{1DF6AC12-F206-6206-2983-96F8A2CCA2BB}"/>
          </ac:spMkLst>
        </pc:spChg>
        <pc:spChg chg="mod">
          <ac:chgData name="辰 關" userId="a63b8d3a1d928406" providerId="LiveId" clId="{CEDA9C47-ECA8-4C48-B174-2EE5528F0D3C}" dt="2022-06-20T17:19:44.701" v="388" actId="1076"/>
          <ac:spMkLst>
            <pc:docMk/>
            <pc:sldMk cId="495616951" sldId="323"/>
            <ac:spMk id="296" creationId="{00000000-0000-0000-0000-000000000000}"/>
          </ac:spMkLst>
        </pc:spChg>
        <pc:picChg chg="add mod">
          <ac:chgData name="辰 關" userId="a63b8d3a1d928406" providerId="LiveId" clId="{CEDA9C47-ECA8-4C48-B174-2EE5528F0D3C}" dt="2022-06-20T17:19:47.344" v="390" actId="1076"/>
          <ac:picMkLst>
            <pc:docMk/>
            <pc:sldMk cId="495616951" sldId="323"/>
            <ac:picMk id="5" creationId="{1225EF91-9326-0CE7-BFD9-1FB37AE924E9}"/>
          </ac:picMkLst>
        </pc:picChg>
        <pc:picChg chg="del">
          <ac:chgData name="辰 關" userId="a63b8d3a1d928406" providerId="LiveId" clId="{CEDA9C47-ECA8-4C48-B174-2EE5528F0D3C}" dt="2022-06-20T16:59:42.740" v="116" actId="478"/>
          <ac:picMkLst>
            <pc:docMk/>
            <pc:sldMk cId="495616951" sldId="323"/>
            <ac:picMk id="37" creationId="{44C15589-E1DD-0CC6-D6AD-CAF06C6FEC71}"/>
          </ac:picMkLst>
        </pc:picChg>
      </pc:sldChg>
      <pc:sldChg chg="addSp delSp modSp add mod">
        <pc:chgData name="辰 關" userId="a63b8d3a1d928406" providerId="LiveId" clId="{CEDA9C47-ECA8-4C48-B174-2EE5528F0D3C}" dt="2022-06-20T17:20:24.538" v="399"/>
        <pc:sldMkLst>
          <pc:docMk/>
          <pc:sldMk cId="4271162754" sldId="324"/>
        </pc:sldMkLst>
        <pc:spChg chg="add mod">
          <ac:chgData name="辰 關" userId="a63b8d3a1d928406" providerId="LiveId" clId="{CEDA9C47-ECA8-4C48-B174-2EE5528F0D3C}" dt="2022-06-20T17:02:10.254" v="144" actId="1076"/>
          <ac:spMkLst>
            <pc:docMk/>
            <pc:sldMk cId="4271162754" sldId="324"/>
            <ac:spMk id="2" creationId="{3B9B21E3-B40D-0875-9B5B-465FDE67F4F0}"/>
          </ac:spMkLst>
        </pc:spChg>
        <pc:spChg chg="mod">
          <ac:chgData name="辰 關" userId="a63b8d3a1d928406" providerId="LiveId" clId="{CEDA9C47-ECA8-4C48-B174-2EE5528F0D3C}" dt="2022-06-20T17:20:24.538" v="399"/>
          <ac:spMkLst>
            <pc:docMk/>
            <pc:sldMk cId="4271162754" sldId="324"/>
            <ac:spMk id="36" creationId="{1DF6AC12-F206-6206-2983-96F8A2CCA2BB}"/>
          </ac:spMkLst>
        </pc:spChg>
        <pc:spChg chg="mod">
          <ac:chgData name="辰 關" userId="a63b8d3a1d928406" providerId="LiveId" clId="{CEDA9C47-ECA8-4C48-B174-2EE5528F0D3C}" dt="2022-06-20T17:19:50.478" v="391" actId="1076"/>
          <ac:spMkLst>
            <pc:docMk/>
            <pc:sldMk cId="4271162754" sldId="324"/>
            <ac:spMk id="296" creationId="{00000000-0000-0000-0000-000000000000}"/>
          </ac:spMkLst>
        </pc:spChg>
        <pc:picChg chg="del">
          <ac:chgData name="辰 關" userId="a63b8d3a1d928406" providerId="LiveId" clId="{CEDA9C47-ECA8-4C48-B174-2EE5528F0D3C}" dt="2022-06-20T17:01:20.324" v="124" actId="478"/>
          <ac:picMkLst>
            <pc:docMk/>
            <pc:sldMk cId="4271162754" sldId="324"/>
            <ac:picMk id="5" creationId="{1225EF91-9326-0CE7-BFD9-1FB37AE924E9}"/>
          </ac:picMkLst>
        </pc:picChg>
      </pc:sldChg>
      <pc:sldChg chg="addSp delSp modSp add mod ord">
        <pc:chgData name="辰 關" userId="a63b8d3a1d928406" providerId="LiveId" clId="{CEDA9C47-ECA8-4C48-B174-2EE5528F0D3C}" dt="2022-06-20T17:11:57.906" v="246" actId="1076"/>
        <pc:sldMkLst>
          <pc:docMk/>
          <pc:sldMk cId="3282589759" sldId="325"/>
        </pc:sldMkLst>
        <pc:spChg chg="mod">
          <ac:chgData name="辰 關" userId="a63b8d3a1d928406" providerId="LiveId" clId="{CEDA9C47-ECA8-4C48-B174-2EE5528F0D3C}" dt="2022-06-20T17:03:21.458" v="157" actId="207"/>
          <ac:spMkLst>
            <pc:docMk/>
            <pc:sldMk cId="3282589759" sldId="325"/>
            <ac:spMk id="11" creationId="{00000000-0000-0000-0000-000000000000}"/>
          </ac:spMkLst>
        </pc:spChg>
        <pc:spChg chg="mod">
          <ac:chgData name="辰 關" userId="a63b8d3a1d928406" providerId="LiveId" clId="{CEDA9C47-ECA8-4C48-B174-2EE5528F0D3C}" dt="2022-06-20T17:03:28.891" v="158" actId="208"/>
          <ac:spMkLst>
            <pc:docMk/>
            <pc:sldMk cId="3282589759" sldId="325"/>
            <ac:spMk id="177" creationId="{00000000-0000-0000-0000-000000000000}"/>
          </ac:spMkLst>
        </pc:spChg>
        <pc:spChg chg="mod">
          <ac:chgData name="辰 關" userId="a63b8d3a1d928406" providerId="LiveId" clId="{CEDA9C47-ECA8-4C48-B174-2EE5528F0D3C}" dt="2022-06-20T17:08:41.688" v="219" actId="14100"/>
          <ac:spMkLst>
            <pc:docMk/>
            <pc:sldMk cId="3282589759" sldId="325"/>
            <ac:spMk id="179" creationId="{00000000-0000-0000-0000-000000000000}"/>
          </ac:spMkLst>
        </pc:spChg>
        <pc:spChg chg="del mod">
          <ac:chgData name="辰 關" userId="a63b8d3a1d928406" providerId="LiveId" clId="{CEDA9C47-ECA8-4C48-B174-2EE5528F0D3C}" dt="2022-06-20T17:04:14.780" v="162" actId="478"/>
          <ac:spMkLst>
            <pc:docMk/>
            <pc:sldMk cId="3282589759" sldId="325"/>
            <ac:spMk id="181" creationId="{00000000-0000-0000-0000-000000000000}"/>
          </ac:spMkLst>
        </pc:spChg>
        <pc:spChg chg="mod">
          <ac:chgData name="辰 關" userId="a63b8d3a1d928406" providerId="LiveId" clId="{CEDA9C47-ECA8-4C48-B174-2EE5528F0D3C}" dt="2022-06-20T17:07:02.087" v="198" actId="1076"/>
          <ac:spMkLst>
            <pc:docMk/>
            <pc:sldMk cId="3282589759" sldId="325"/>
            <ac:spMk id="183" creationId="{00000000-0000-0000-0000-000000000000}"/>
          </ac:spMkLst>
        </pc:spChg>
        <pc:grpChg chg="mod">
          <ac:chgData name="辰 關" userId="a63b8d3a1d928406" providerId="LiveId" clId="{CEDA9C47-ECA8-4C48-B174-2EE5528F0D3C}" dt="2022-06-20T17:06:00.824" v="186" actId="14100"/>
          <ac:grpSpMkLst>
            <pc:docMk/>
            <pc:sldMk cId="3282589759" sldId="325"/>
            <ac:grpSpMk id="178" creationId="{00000000-0000-0000-0000-000000000000}"/>
          </ac:grpSpMkLst>
        </pc:grpChg>
        <pc:grpChg chg="del">
          <ac:chgData name="辰 關" userId="a63b8d3a1d928406" providerId="LiveId" clId="{CEDA9C47-ECA8-4C48-B174-2EE5528F0D3C}" dt="2022-06-20T17:04:08.654" v="160" actId="478"/>
          <ac:grpSpMkLst>
            <pc:docMk/>
            <pc:sldMk cId="3282589759" sldId="325"/>
            <ac:grpSpMk id="180" creationId="{00000000-0000-0000-0000-000000000000}"/>
          </ac:grpSpMkLst>
        </pc:grpChg>
        <pc:picChg chg="add mod">
          <ac:chgData name="辰 關" userId="a63b8d3a1d928406" providerId="LiveId" clId="{CEDA9C47-ECA8-4C48-B174-2EE5528F0D3C}" dt="2022-06-20T17:11:57.906" v="246" actId="1076"/>
          <ac:picMkLst>
            <pc:docMk/>
            <pc:sldMk cId="3282589759" sldId="325"/>
            <ac:picMk id="3" creationId="{8F759B2E-EE63-83FE-8426-EAEA5F6F0F2B}"/>
          </ac:picMkLst>
        </pc:picChg>
        <pc:picChg chg="del">
          <ac:chgData name="辰 關" userId="a63b8d3a1d928406" providerId="LiveId" clId="{CEDA9C47-ECA8-4C48-B174-2EE5528F0D3C}" dt="2022-06-20T17:04:08.654" v="160" actId="478"/>
          <ac:picMkLst>
            <pc:docMk/>
            <pc:sldMk cId="3282589759" sldId="325"/>
            <ac:picMk id="182" creationId="{00000000-0000-0000-0000-000000000000}"/>
          </ac:picMkLst>
        </pc:picChg>
      </pc:sldChg>
      <pc:sldChg chg="modSp add mod">
        <pc:chgData name="辰 關" userId="a63b8d3a1d928406" providerId="LiveId" clId="{CEDA9C47-ECA8-4C48-B174-2EE5528F0D3C}" dt="2022-06-20T17:11:43.661" v="242" actId="14100"/>
        <pc:sldMkLst>
          <pc:docMk/>
          <pc:sldMk cId="4186339985" sldId="326"/>
        </pc:sldMkLst>
        <pc:spChg chg="mod">
          <ac:chgData name="辰 關" userId="a63b8d3a1d928406" providerId="LiveId" clId="{CEDA9C47-ECA8-4C48-B174-2EE5528F0D3C}" dt="2022-06-20T17:08:49.349" v="221" actId="14100"/>
          <ac:spMkLst>
            <pc:docMk/>
            <pc:sldMk cId="4186339985" sldId="326"/>
            <ac:spMk id="179" creationId="{00000000-0000-0000-0000-000000000000}"/>
          </ac:spMkLst>
        </pc:spChg>
        <pc:spChg chg="mod">
          <ac:chgData name="辰 關" userId="a63b8d3a1d928406" providerId="LiveId" clId="{CEDA9C47-ECA8-4C48-B174-2EE5528F0D3C}" dt="2022-06-20T17:08:34.172" v="218" actId="1076"/>
          <ac:spMkLst>
            <pc:docMk/>
            <pc:sldMk cId="4186339985" sldId="326"/>
            <ac:spMk id="183" creationId="{00000000-0000-0000-0000-000000000000}"/>
          </ac:spMkLst>
        </pc:spChg>
        <pc:grpChg chg="mod">
          <ac:chgData name="辰 關" userId="a63b8d3a1d928406" providerId="LiveId" clId="{CEDA9C47-ECA8-4C48-B174-2EE5528F0D3C}" dt="2022-06-20T17:08:16.604" v="213" actId="14100"/>
          <ac:grpSpMkLst>
            <pc:docMk/>
            <pc:sldMk cId="4186339985" sldId="326"/>
            <ac:grpSpMk id="178" creationId="{00000000-0000-0000-0000-000000000000}"/>
          </ac:grpSpMkLst>
        </pc:grpChg>
        <pc:picChg chg="mod">
          <ac:chgData name="辰 關" userId="a63b8d3a1d928406" providerId="LiveId" clId="{CEDA9C47-ECA8-4C48-B174-2EE5528F0D3C}" dt="2022-06-20T17:11:43.661" v="242" actId="14100"/>
          <ac:picMkLst>
            <pc:docMk/>
            <pc:sldMk cId="4186339985" sldId="326"/>
            <ac:picMk id="3" creationId="{8F759B2E-EE63-83FE-8426-EAEA5F6F0F2B}"/>
          </ac:picMkLst>
        </pc:picChg>
      </pc:sldChg>
      <pc:sldChg chg="addSp delSp modSp add mod">
        <pc:chgData name="辰 關" userId="a63b8d3a1d928406" providerId="LiveId" clId="{CEDA9C47-ECA8-4C48-B174-2EE5528F0D3C}" dt="2022-06-20T17:09:29.520" v="228" actId="1076"/>
        <pc:sldMkLst>
          <pc:docMk/>
          <pc:sldMk cId="2023614630" sldId="327"/>
        </pc:sldMkLst>
        <pc:grpChg chg="del">
          <ac:chgData name="辰 關" userId="a63b8d3a1d928406" providerId="LiveId" clId="{CEDA9C47-ECA8-4C48-B174-2EE5528F0D3C}" dt="2022-06-20T17:09:15.349" v="225" actId="478"/>
          <ac:grpSpMkLst>
            <pc:docMk/>
            <pc:sldMk cId="2023614630" sldId="327"/>
            <ac:grpSpMk id="178" creationId="{00000000-0000-0000-0000-000000000000}"/>
          </ac:grpSpMkLst>
        </pc:grpChg>
        <pc:picChg chg="del">
          <ac:chgData name="辰 關" userId="a63b8d3a1d928406" providerId="LiveId" clId="{CEDA9C47-ECA8-4C48-B174-2EE5528F0D3C}" dt="2022-06-20T17:09:20.100" v="226" actId="478"/>
          <ac:picMkLst>
            <pc:docMk/>
            <pc:sldMk cId="2023614630" sldId="327"/>
            <ac:picMk id="3" creationId="{8F759B2E-EE63-83FE-8426-EAEA5F6F0F2B}"/>
          </ac:picMkLst>
        </pc:picChg>
        <pc:picChg chg="add mod">
          <ac:chgData name="辰 關" userId="a63b8d3a1d928406" providerId="LiveId" clId="{CEDA9C47-ECA8-4C48-B174-2EE5528F0D3C}" dt="2022-06-20T17:09:29.520" v="228" actId="1076"/>
          <ac:picMkLst>
            <pc:docMk/>
            <pc:sldMk cId="2023614630" sldId="327"/>
            <ac:picMk id="8" creationId="{EE842633-A292-4F2A-7A6B-B34D3DE9C10D}"/>
          </ac:picMkLst>
        </pc:picChg>
      </pc:sldChg>
      <pc:sldChg chg="addSp delSp modSp add mod">
        <pc:chgData name="辰 關" userId="a63b8d3a1d928406" providerId="LiveId" clId="{CEDA9C47-ECA8-4C48-B174-2EE5528F0D3C}" dt="2022-06-20T17:09:52.213" v="232" actId="1076"/>
        <pc:sldMkLst>
          <pc:docMk/>
          <pc:sldMk cId="2329985252" sldId="328"/>
        </pc:sldMkLst>
        <pc:grpChg chg="del">
          <ac:chgData name="辰 關" userId="a63b8d3a1d928406" providerId="LiveId" clId="{CEDA9C47-ECA8-4C48-B174-2EE5528F0D3C}" dt="2022-06-20T17:09:38.292" v="229" actId="478"/>
          <ac:grpSpMkLst>
            <pc:docMk/>
            <pc:sldMk cId="2329985252" sldId="328"/>
            <ac:grpSpMk id="178" creationId="{00000000-0000-0000-0000-000000000000}"/>
          </ac:grpSpMkLst>
        </pc:grpChg>
        <pc:picChg chg="del">
          <ac:chgData name="辰 關" userId="a63b8d3a1d928406" providerId="LiveId" clId="{CEDA9C47-ECA8-4C48-B174-2EE5528F0D3C}" dt="2022-06-20T17:09:39.044" v="230" actId="478"/>
          <ac:picMkLst>
            <pc:docMk/>
            <pc:sldMk cId="2329985252" sldId="328"/>
            <ac:picMk id="3" creationId="{8F759B2E-EE63-83FE-8426-EAEA5F6F0F2B}"/>
          </ac:picMkLst>
        </pc:picChg>
        <pc:picChg chg="add mod">
          <ac:chgData name="辰 關" userId="a63b8d3a1d928406" providerId="LiveId" clId="{CEDA9C47-ECA8-4C48-B174-2EE5528F0D3C}" dt="2022-06-20T17:09:52.213" v="232" actId="1076"/>
          <ac:picMkLst>
            <pc:docMk/>
            <pc:sldMk cId="2329985252" sldId="328"/>
            <ac:picMk id="8" creationId="{BF10AD79-340A-00F2-6E9A-2FAB6EE4A80C}"/>
          </ac:picMkLst>
        </pc:picChg>
      </pc:sldChg>
      <pc:sldChg chg="addSp delSp modSp add mod">
        <pc:chgData name="辰 關" userId="a63b8d3a1d928406" providerId="LiveId" clId="{CEDA9C47-ECA8-4C48-B174-2EE5528F0D3C}" dt="2022-06-20T17:19:13.056" v="381" actId="20577"/>
        <pc:sldMkLst>
          <pc:docMk/>
          <pc:sldMk cId="3914322949" sldId="329"/>
        </pc:sldMkLst>
        <pc:spChg chg="add mod">
          <ac:chgData name="辰 關" userId="a63b8d3a1d928406" providerId="LiveId" clId="{CEDA9C47-ECA8-4C48-B174-2EE5528F0D3C}" dt="2022-06-20T17:19:13.056" v="381" actId="20577"/>
          <ac:spMkLst>
            <pc:docMk/>
            <pc:sldMk cId="3914322949" sldId="329"/>
            <ac:spMk id="12" creationId="{F1B531CE-F019-2E98-9B26-24DFC55D0A41}"/>
          </ac:spMkLst>
        </pc:spChg>
        <pc:spChg chg="mod">
          <ac:chgData name="辰 關" userId="a63b8d3a1d928406" providerId="LiveId" clId="{CEDA9C47-ECA8-4C48-B174-2EE5528F0D3C}" dt="2022-06-20T17:12:26.679" v="260" actId="20577"/>
          <ac:spMkLst>
            <pc:docMk/>
            <pc:sldMk cId="3914322949" sldId="329"/>
            <ac:spMk id="229" creationId="{00000000-0000-0000-0000-000000000000}"/>
          </ac:spMkLst>
        </pc:spChg>
        <pc:spChg chg="mod">
          <ac:chgData name="辰 關" userId="a63b8d3a1d928406" providerId="LiveId" clId="{CEDA9C47-ECA8-4C48-B174-2EE5528F0D3C}" dt="2022-06-20T17:11:10.747" v="235" actId="208"/>
          <ac:spMkLst>
            <pc:docMk/>
            <pc:sldMk cId="3914322949" sldId="329"/>
            <ac:spMk id="230" creationId="{00000000-0000-0000-0000-000000000000}"/>
          </ac:spMkLst>
        </pc:spChg>
        <pc:spChg chg="mod">
          <ac:chgData name="辰 關" userId="a63b8d3a1d928406" providerId="LiveId" clId="{CEDA9C47-ECA8-4C48-B174-2EE5528F0D3C}" dt="2022-06-20T17:14:32.118" v="295" actId="1076"/>
          <ac:spMkLst>
            <pc:docMk/>
            <pc:sldMk cId="3914322949" sldId="329"/>
            <ac:spMk id="232" creationId="{00000000-0000-0000-0000-000000000000}"/>
          </ac:spMkLst>
        </pc:spChg>
        <pc:spChg chg="del">
          <ac:chgData name="辰 關" userId="a63b8d3a1d928406" providerId="LiveId" clId="{CEDA9C47-ECA8-4C48-B174-2EE5528F0D3C}" dt="2022-06-20T17:15:18.349" v="301" actId="21"/>
          <ac:spMkLst>
            <pc:docMk/>
            <pc:sldMk cId="3914322949" sldId="329"/>
            <ac:spMk id="234" creationId="{00000000-0000-0000-0000-000000000000}"/>
          </ac:spMkLst>
        </pc:spChg>
        <pc:spChg chg="mod">
          <ac:chgData name="辰 關" userId="a63b8d3a1d928406" providerId="LiveId" clId="{CEDA9C47-ECA8-4C48-B174-2EE5528F0D3C}" dt="2022-06-20T17:14:55.157" v="299" actId="2710"/>
          <ac:spMkLst>
            <pc:docMk/>
            <pc:sldMk cId="3914322949" sldId="329"/>
            <ac:spMk id="236" creationId="{00000000-0000-0000-0000-000000000000}"/>
          </ac:spMkLst>
        </pc:spChg>
        <pc:grpChg chg="del">
          <ac:chgData name="辰 關" userId="a63b8d3a1d928406" providerId="LiveId" clId="{CEDA9C47-ECA8-4C48-B174-2EE5528F0D3C}" dt="2022-06-20T17:15:15.783" v="300" actId="21"/>
          <ac:grpSpMkLst>
            <pc:docMk/>
            <pc:sldMk cId="3914322949" sldId="329"/>
            <ac:grpSpMk id="233" creationId="{00000000-0000-0000-0000-000000000000}"/>
          </ac:grpSpMkLst>
        </pc:grpChg>
        <pc:picChg chg="add mod">
          <ac:chgData name="辰 關" userId="a63b8d3a1d928406" providerId="LiveId" clId="{CEDA9C47-ECA8-4C48-B174-2EE5528F0D3C}" dt="2022-06-20T17:15:29.362" v="305" actId="1076"/>
          <ac:picMkLst>
            <pc:docMk/>
            <pc:sldMk cId="3914322949" sldId="329"/>
            <ac:picMk id="10" creationId="{42820EA7-31EF-3D91-212C-A6E258113857}"/>
          </ac:picMkLst>
        </pc:picChg>
        <pc:picChg chg="add del mod">
          <ac:chgData name="辰 關" userId="a63b8d3a1d928406" providerId="LiveId" clId="{CEDA9C47-ECA8-4C48-B174-2EE5528F0D3C}" dt="2022-06-20T17:19:06.886" v="379"/>
          <ac:picMkLst>
            <pc:docMk/>
            <pc:sldMk cId="3914322949" sldId="329"/>
            <ac:picMk id="11" creationId="{FA406854-206E-1494-2ECE-370215AA9578}"/>
          </ac:picMkLst>
        </pc:picChg>
        <pc:picChg chg="del">
          <ac:chgData name="辰 關" userId="a63b8d3a1d928406" providerId="LiveId" clId="{CEDA9C47-ECA8-4C48-B174-2EE5528F0D3C}" dt="2022-06-20T17:15:15.783" v="300" actId="21"/>
          <ac:picMkLst>
            <pc:docMk/>
            <pc:sldMk cId="3914322949" sldId="329"/>
            <ac:picMk id="235" creationId="{00000000-0000-0000-0000-000000000000}"/>
          </ac:picMkLst>
        </pc:picChg>
      </pc:sldChg>
      <pc:sldChg chg="addSp delSp modSp add mod">
        <pc:chgData name="辰 關" userId="a63b8d3a1d928406" providerId="LiveId" clId="{CEDA9C47-ECA8-4C48-B174-2EE5528F0D3C}" dt="2022-06-20T17:17:20.237" v="347" actId="478"/>
        <pc:sldMkLst>
          <pc:docMk/>
          <pc:sldMk cId="2874026529" sldId="330"/>
        </pc:sldMkLst>
        <pc:spChg chg="mod topLvl">
          <ac:chgData name="辰 關" userId="a63b8d3a1d928406" providerId="LiveId" clId="{CEDA9C47-ECA8-4C48-B174-2EE5528F0D3C}" dt="2022-06-20T17:17:17.302" v="346" actId="255"/>
          <ac:spMkLst>
            <pc:docMk/>
            <pc:sldMk cId="2874026529" sldId="330"/>
            <ac:spMk id="232" creationId="{00000000-0000-0000-0000-000000000000}"/>
          </ac:spMkLst>
        </pc:spChg>
        <pc:spChg chg="del">
          <ac:chgData name="辰 關" userId="a63b8d3a1d928406" providerId="LiveId" clId="{CEDA9C47-ECA8-4C48-B174-2EE5528F0D3C}" dt="2022-06-20T17:15:51.964" v="307" actId="21"/>
          <ac:spMkLst>
            <pc:docMk/>
            <pc:sldMk cId="2874026529" sldId="330"/>
            <ac:spMk id="234" creationId="{00000000-0000-0000-0000-000000000000}"/>
          </ac:spMkLst>
        </pc:spChg>
        <pc:spChg chg="del topLvl">
          <ac:chgData name="辰 關" userId="a63b8d3a1d928406" providerId="LiveId" clId="{CEDA9C47-ECA8-4C48-B174-2EE5528F0D3C}" dt="2022-06-20T17:16:30.542" v="335" actId="478"/>
          <ac:spMkLst>
            <pc:docMk/>
            <pc:sldMk cId="2874026529" sldId="330"/>
            <ac:spMk id="236" creationId="{00000000-0000-0000-0000-000000000000}"/>
          </ac:spMkLst>
        </pc:spChg>
        <pc:grpChg chg="del">
          <ac:chgData name="辰 關" userId="a63b8d3a1d928406" providerId="LiveId" clId="{CEDA9C47-ECA8-4C48-B174-2EE5528F0D3C}" dt="2022-06-20T17:16:30.542" v="335" actId="478"/>
          <ac:grpSpMkLst>
            <pc:docMk/>
            <pc:sldMk cId="2874026529" sldId="330"/>
            <ac:grpSpMk id="231" creationId="{00000000-0000-0000-0000-000000000000}"/>
          </ac:grpSpMkLst>
        </pc:grpChg>
        <pc:grpChg chg="del">
          <ac:chgData name="辰 關" userId="a63b8d3a1d928406" providerId="LiveId" clId="{CEDA9C47-ECA8-4C48-B174-2EE5528F0D3C}" dt="2022-06-20T17:15:49.572" v="306" actId="21"/>
          <ac:grpSpMkLst>
            <pc:docMk/>
            <pc:sldMk cId="2874026529" sldId="330"/>
            <ac:grpSpMk id="233" creationId="{00000000-0000-0000-0000-000000000000}"/>
          </ac:grpSpMkLst>
        </pc:grpChg>
        <pc:picChg chg="add del mod">
          <ac:chgData name="辰 關" userId="a63b8d3a1d928406" providerId="LiveId" clId="{CEDA9C47-ECA8-4C48-B174-2EE5528F0D3C}" dt="2022-06-20T17:17:20.237" v="347" actId="478"/>
          <ac:picMkLst>
            <pc:docMk/>
            <pc:sldMk cId="2874026529" sldId="330"/>
            <ac:picMk id="10" creationId="{F07A88A5-9044-D5E4-F691-6CF2400AFEE1}"/>
          </ac:picMkLst>
        </pc:picChg>
        <pc:picChg chg="add mod">
          <ac:chgData name="辰 關" userId="a63b8d3a1d928406" providerId="LiveId" clId="{CEDA9C47-ECA8-4C48-B174-2EE5528F0D3C}" dt="2022-06-20T17:17:02.419" v="342" actId="1076"/>
          <ac:picMkLst>
            <pc:docMk/>
            <pc:sldMk cId="2874026529" sldId="330"/>
            <ac:picMk id="11" creationId="{257E795A-5129-4016-B501-281084CAC06A}"/>
          </ac:picMkLst>
        </pc:picChg>
        <pc:picChg chg="del">
          <ac:chgData name="辰 關" userId="a63b8d3a1d928406" providerId="LiveId" clId="{CEDA9C47-ECA8-4C48-B174-2EE5528F0D3C}" dt="2022-06-20T17:15:49.572" v="306" actId="21"/>
          <ac:picMkLst>
            <pc:docMk/>
            <pc:sldMk cId="2874026529" sldId="330"/>
            <ac:picMk id="235" creationId="{00000000-0000-0000-0000-000000000000}"/>
          </ac:picMkLst>
        </pc:picChg>
      </pc:sldChg>
      <pc:sldChg chg="addSp delSp modSp add mod">
        <pc:chgData name="辰 關" userId="a63b8d3a1d928406" providerId="LiveId" clId="{CEDA9C47-ECA8-4C48-B174-2EE5528F0D3C}" dt="2022-06-21T14:26:40.574" v="1229" actId="20577"/>
        <pc:sldMkLst>
          <pc:docMk/>
          <pc:sldMk cId="2783293890" sldId="331"/>
        </pc:sldMkLst>
        <pc:spChg chg="mod">
          <ac:chgData name="辰 關" userId="a63b8d3a1d928406" providerId="LiveId" clId="{CEDA9C47-ECA8-4C48-B174-2EE5528F0D3C}" dt="2022-06-21T14:26:40.574" v="1229" actId="20577"/>
          <ac:spMkLst>
            <pc:docMk/>
            <pc:sldMk cId="2783293890" sldId="331"/>
            <ac:spMk id="232" creationId="{00000000-0000-0000-0000-000000000000}"/>
          </ac:spMkLst>
        </pc:spChg>
        <pc:picChg chg="add mod">
          <ac:chgData name="辰 關" userId="a63b8d3a1d928406" providerId="LiveId" clId="{CEDA9C47-ECA8-4C48-B174-2EE5528F0D3C}" dt="2022-06-20T17:17:55.789" v="353" actId="1076"/>
          <ac:picMkLst>
            <pc:docMk/>
            <pc:sldMk cId="2783293890" sldId="331"/>
            <ac:picMk id="6" creationId="{32379D6B-97EB-DC99-6250-6546B1F6140C}"/>
          </ac:picMkLst>
        </pc:picChg>
        <pc:picChg chg="del">
          <ac:chgData name="辰 關" userId="a63b8d3a1d928406" providerId="LiveId" clId="{CEDA9C47-ECA8-4C48-B174-2EE5528F0D3C}" dt="2022-06-20T17:17:54.213" v="351" actId="478"/>
          <ac:picMkLst>
            <pc:docMk/>
            <pc:sldMk cId="2783293890" sldId="331"/>
            <ac:picMk id="11" creationId="{257E795A-5129-4016-B501-281084CAC06A}"/>
          </ac:picMkLst>
        </pc:picChg>
      </pc:sldChg>
      <pc:sldChg chg="addSp delSp modSp add mod">
        <pc:chgData name="辰 關" userId="a63b8d3a1d928406" providerId="LiveId" clId="{CEDA9C47-ECA8-4C48-B174-2EE5528F0D3C}" dt="2022-06-21T14:26:32.684" v="1215" actId="20577"/>
        <pc:sldMkLst>
          <pc:docMk/>
          <pc:sldMk cId="153014225" sldId="332"/>
        </pc:sldMkLst>
        <pc:spChg chg="mod">
          <ac:chgData name="辰 關" userId="a63b8d3a1d928406" providerId="LiveId" clId="{CEDA9C47-ECA8-4C48-B174-2EE5528F0D3C}" dt="2022-06-21T14:26:32.684" v="1215" actId="20577"/>
          <ac:spMkLst>
            <pc:docMk/>
            <pc:sldMk cId="153014225" sldId="332"/>
            <ac:spMk id="232" creationId="{00000000-0000-0000-0000-000000000000}"/>
          </ac:spMkLst>
        </pc:spChg>
        <pc:picChg chg="add mod">
          <ac:chgData name="辰 關" userId="a63b8d3a1d928406" providerId="LiveId" clId="{CEDA9C47-ECA8-4C48-B174-2EE5528F0D3C}" dt="2022-06-20T17:18:15.250" v="358" actId="1076"/>
          <ac:picMkLst>
            <pc:docMk/>
            <pc:sldMk cId="153014225" sldId="332"/>
            <ac:picMk id="6" creationId="{D1937AAD-0E61-89EC-5254-92FBBA067908}"/>
          </ac:picMkLst>
        </pc:picChg>
        <pc:picChg chg="del">
          <ac:chgData name="辰 關" userId="a63b8d3a1d928406" providerId="LiveId" clId="{CEDA9C47-ECA8-4C48-B174-2EE5528F0D3C}" dt="2022-06-20T17:18:02.829" v="354" actId="478"/>
          <ac:picMkLst>
            <pc:docMk/>
            <pc:sldMk cId="153014225" sldId="332"/>
            <ac:picMk id="11" creationId="{257E795A-5129-4016-B501-281084CAC06A}"/>
          </ac:picMkLst>
        </pc:picChg>
      </pc:sldChg>
      <pc:sldChg chg="addSp delSp modSp add mod">
        <pc:chgData name="辰 關" userId="a63b8d3a1d928406" providerId="LiveId" clId="{CEDA9C47-ECA8-4C48-B174-2EE5528F0D3C}" dt="2022-06-21T14:26:04.064" v="1162" actId="20577"/>
        <pc:sldMkLst>
          <pc:docMk/>
          <pc:sldMk cId="4150736193" sldId="333"/>
        </pc:sldMkLst>
        <pc:spChg chg="mod">
          <ac:chgData name="辰 關" userId="a63b8d3a1d928406" providerId="LiveId" clId="{CEDA9C47-ECA8-4C48-B174-2EE5528F0D3C}" dt="2022-06-21T14:26:04.064" v="1162" actId="20577"/>
          <ac:spMkLst>
            <pc:docMk/>
            <pc:sldMk cId="4150736193" sldId="333"/>
            <ac:spMk id="232" creationId="{00000000-0000-0000-0000-000000000000}"/>
          </ac:spMkLst>
        </pc:spChg>
        <pc:picChg chg="add mod">
          <ac:chgData name="辰 關" userId="a63b8d3a1d928406" providerId="LiveId" clId="{CEDA9C47-ECA8-4C48-B174-2EE5528F0D3C}" dt="2022-06-20T17:18:25.314" v="360" actId="1076"/>
          <ac:picMkLst>
            <pc:docMk/>
            <pc:sldMk cId="4150736193" sldId="333"/>
            <ac:picMk id="6" creationId="{B459D34F-B6EE-A298-3482-CEE460FE3A7D}"/>
          </ac:picMkLst>
        </pc:picChg>
        <pc:picChg chg="del">
          <ac:chgData name="辰 關" userId="a63b8d3a1d928406" providerId="LiveId" clId="{CEDA9C47-ECA8-4C48-B174-2EE5528F0D3C}" dt="2022-06-20T17:18:04.820" v="355" actId="478"/>
          <ac:picMkLst>
            <pc:docMk/>
            <pc:sldMk cId="4150736193" sldId="333"/>
            <ac:picMk id="11" creationId="{257E795A-5129-4016-B501-281084CAC06A}"/>
          </ac:picMkLst>
        </pc:picChg>
      </pc:sldChg>
      <pc:sldChg chg="addSp modSp add mod">
        <pc:chgData name="辰 關" userId="a63b8d3a1d928406" providerId="LiveId" clId="{CEDA9C47-ECA8-4C48-B174-2EE5528F0D3C}" dt="2022-06-21T14:26:17.541" v="1186" actId="20577"/>
        <pc:sldMkLst>
          <pc:docMk/>
          <pc:sldMk cId="506928493" sldId="334"/>
        </pc:sldMkLst>
        <pc:spChg chg="mod">
          <ac:chgData name="辰 關" userId="a63b8d3a1d928406" providerId="LiveId" clId="{CEDA9C47-ECA8-4C48-B174-2EE5528F0D3C}" dt="2022-06-21T14:26:17.541" v="1186" actId="20577"/>
          <ac:spMkLst>
            <pc:docMk/>
            <pc:sldMk cId="506928493" sldId="334"/>
            <ac:spMk id="232" creationId="{00000000-0000-0000-0000-000000000000}"/>
          </ac:spMkLst>
        </pc:spChg>
        <pc:picChg chg="add mod">
          <ac:chgData name="辰 關" userId="a63b8d3a1d928406" providerId="LiveId" clId="{CEDA9C47-ECA8-4C48-B174-2EE5528F0D3C}" dt="2022-06-20T17:18:33.882" v="361"/>
          <ac:picMkLst>
            <pc:docMk/>
            <pc:sldMk cId="506928493" sldId="334"/>
            <ac:picMk id="5" creationId="{13020781-C9A0-F42B-419C-0F5A7D19BEDF}"/>
          </ac:picMkLst>
        </pc:picChg>
      </pc:sldChg>
      <pc:sldChg chg="addSp delSp modSp add mod">
        <pc:chgData name="辰 關" userId="a63b8d3a1d928406" providerId="LiveId" clId="{CEDA9C47-ECA8-4C48-B174-2EE5528F0D3C}" dt="2022-06-20T17:18:48.853" v="377" actId="20577"/>
        <pc:sldMkLst>
          <pc:docMk/>
          <pc:sldMk cId="2987709126" sldId="335"/>
        </pc:sldMkLst>
        <pc:spChg chg="mod">
          <ac:chgData name="辰 關" userId="a63b8d3a1d928406" providerId="LiveId" clId="{CEDA9C47-ECA8-4C48-B174-2EE5528F0D3C}" dt="2022-06-20T17:18:48.853" v="377" actId="20577"/>
          <ac:spMkLst>
            <pc:docMk/>
            <pc:sldMk cId="2987709126" sldId="335"/>
            <ac:spMk id="232" creationId="{00000000-0000-0000-0000-000000000000}"/>
          </ac:spMkLst>
        </pc:spChg>
        <pc:picChg chg="del">
          <ac:chgData name="辰 關" userId="a63b8d3a1d928406" providerId="LiveId" clId="{CEDA9C47-ECA8-4C48-B174-2EE5528F0D3C}" dt="2022-06-20T17:18:38.468" v="363" actId="478"/>
          <ac:picMkLst>
            <pc:docMk/>
            <pc:sldMk cId="2987709126" sldId="335"/>
            <ac:picMk id="5" creationId="{13020781-C9A0-F42B-419C-0F5A7D19BEDF}"/>
          </ac:picMkLst>
        </pc:picChg>
        <pc:picChg chg="add mod">
          <ac:chgData name="辰 關" userId="a63b8d3a1d928406" providerId="LiveId" clId="{CEDA9C47-ECA8-4C48-B174-2EE5528F0D3C}" dt="2022-06-20T17:18:44.044" v="365" actId="1076"/>
          <ac:picMkLst>
            <pc:docMk/>
            <pc:sldMk cId="2987709126" sldId="335"/>
            <ac:picMk id="6" creationId="{CE68D75F-F74D-E564-18AD-972A71FF8DF5}"/>
          </ac:picMkLst>
        </pc:picChg>
      </pc:sldChg>
      <pc:sldChg chg="addSp delSp modSp add mod">
        <pc:chgData name="辰 關" userId="a63b8d3a1d928406" providerId="LiveId" clId="{CEDA9C47-ECA8-4C48-B174-2EE5528F0D3C}" dt="2022-06-20T17:33:17.638" v="553" actId="207"/>
        <pc:sldMkLst>
          <pc:docMk/>
          <pc:sldMk cId="2964320812" sldId="336"/>
        </pc:sldMkLst>
        <pc:spChg chg="mod">
          <ac:chgData name="辰 關" userId="a63b8d3a1d928406" providerId="LiveId" clId="{CEDA9C47-ECA8-4C48-B174-2EE5528F0D3C}" dt="2022-06-20T17:30:52.768" v="550" actId="207"/>
          <ac:spMkLst>
            <pc:docMk/>
            <pc:sldMk cId="2964320812" sldId="336"/>
            <ac:spMk id="16" creationId="{00000000-0000-0000-0000-000000000000}"/>
          </ac:spMkLst>
        </pc:spChg>
        <pc:spChg chg="mod">
          <ac:chgData name="辰 關" userId="a63b8d3a1d928406" providerId="LiveId" clId="{CEDA9C47-ECA8-4C48-B174-2EE5528F0D3C}" dt="2022-06-20T17:33:17.638" v="553" actId="207"/>
          <ac:spMkLst>
            <pc:docMk/>
            <pc:sldMk cId="2964320812" sldId="336"/>
            <ac:spMk id="221" creationId="{00000000-0000-0000-0000-000000000000}"/>
          </ac:spMkLst>
        </pc:spChg>
        <pc:picChg chg="del">
          <ac:chgData name="辰 關" userId="a63b8d3a1d928406" providerId="LiveId" clId="{CEDA9C47-ECA8-4C48-B174-2EE5528F0D3C}" dt="2022-06-20T17:29:13.469" v="535" actId="478"/>
          <ac:picMkLst>
            <pc:docMk/>
            <pc:sldMk cId="2964320812" sldId="336"/>
            <ac:picMk id="3" creationId="{04FBC6E6-95A4-2680-7480-9B8B87F2C113}"/>
          </ac:picMkLst>
        </pc:picChg>
        <pc:picChg chg="add mod">
          <ac:chgData name="辰 關" userId="a63b8d3a1d928406" providerId="LiveId" clId="{CEDA9C47-ECA8-4C48-B174-2EE5528F0D3C}" dt="2022-06-20T17:30:15.940" v="548" actId="1076"/>
          <ac:picMkLst>
            <pc:docMk/>
            <pc:sldMk cId="2964320812" sldId="336"/>
            <ac:picMk id="4" creationId="{00D0ED36-2E67-8316-A176-33E930AAAE4E}"/>
          </ac:picMkLst>
        </pc:picChg>
      </pc:sldChg>
      <pc:sldChg chg="add del">
        <pc:chgData name="辰 關" userId="a63b8d3a1d928406" providerId="LiveId" clId="{CEDA9C47-ECA8-4C48-B174-2EE5528F0D3C}" dt="2022-06-20T17:48:39.397" v="687" actId="47"/>
        <pc:sldMkLst>
          <pc:docMk/>
          <pc:sldMk cId="3007004007" sldId="337"/>
        </pc:sldMkLst>
      </pc:sldChg>
      <pc:sldChg chg="add">
        <pc:chgData name="辰 關" userId="a63b8d3a1d928406" providerId="LiveId" clId="{CEDA9C47-ECA8-4C48-B174-2EE5528F0D3C}" dt="2022-06-20T17:33:38.740" v="556" actId="2890"/>
        <pc:sldMkLst>
          <pc:docMk/>
          <pc:sldMk cId="2911426238" sldId="338"/>
        </pc:sldMkLst>
      </pc:sldChg>
      <pc:sldChg chg="addSp delSp modSp add mod ord">
        <pc:chgData name="辰 關" userId="a63b8d3a1d928406" providerId="LiveId" clId="{CEDA9C47-ECA8-4C48-B174-2EE5528F0D3C}" dt="2022-06-20T17:38:55.443" v="577"/>
        <pc:sldMkLst>
          <pc:docMk/>
          <pc:sldMk cId="2209524365" sldId="339"/>
        </pc:sldMkLst>
        <pc:spChg chg="mod">
          <ac:chgData name="辰 關" userId="a63b8d3a1d928406" providerId="LiveId" clId="{CEDA9C47-ECA8-4C48-B174-2EE5528F0D3C}" dt="2022-06-20T17:38:30.277" v="566" actId="20577"/>
          <ac:spMkLst>
            <pc:docMk/>
            <pc:sldMk cId="2209524365" sldId="339"/>
            <ac:spMk id="221" creationId="{00000000-0000-0000-0000-000000000000}"/>
          </ac:spMkLst>
        </pc:spChg>
        <pc:picChg chg="del">
          <ac:chgData name="辰 關" userId="a63b8d3a1d928406" providerId="LiveId" clId="{CEDA9C47-ECA8-4C48-B174-2EE5528F0D3C}" dt="2022-06-20T17:38:32.989" v="567" actId="478"/>
          <ac:picMkLst>
            <pc:docMk/>
            <pc:sldMk cId="2209524365" sldId="339"/>
            <ac:picMk id="4" creationId="{00D0ED36-2E67-8316-A176-33E930AAAE4E}"/>
          </ac:picMkLst>
        </pc:picChg>
        <pc:picChg chg="add mod">
          <ac:chgData name="辰 關" userId="a63b8d3a1d928406" providerId="LiveId" clId="{CEDA9C47-ECA8-4C48-B174-2EE5528F0D3C}" dt="2022-06-20T17:38:43.905" v="572" actId="1076"/>
          <ac:picMkLst>
            <pc:docMk/>
            <pc:sldMk cId="2209524365" sldId="339"/>
            <ac:picMk id="7" creationId="{26A79381-97DA-E0BB-A080-C2BC1FEAD01C}"/>
          </ac:picMkLst>
        </pc:picChg>
      </pc:sldChg>
      <pc:sldChg chg="addSp delSp modSp add mod">
        <pc:chgData name="辰 關" userId="a63b8d3a1d928406" providerId="LiveId" clId="{CEDA9C47-ECA8-4C48-B174-2EE5528F0D3C}" dt="2022-06-20T17:39:57.596" v="588" actId="1076"/>
        <pc:sldMkLst>
          <pc:docMk/>
          <pc:sldMk cId="2516973477" sldId="340"/>
        </pc:sldMkLst>
        <pc:spChg chg="mod">
          <ac:chgData name="辰 關" userId="a63b8d3a1d928406" providerId="LiveId" clId="{CEDA9C47-ECA8-4C48-B174-2EE5528F0D3C}" dt="2022-06-20T17:39:18.369" v="580" actId="207"/>
          <ac:spMkLst>
            <pc:docMk/>
            <pc:sldMk cId="2516973477" sldId="340"/>
            <ac:spMk id="221" creationId="{00000000-0000-0000-0000-000000000000}"/>
          </ac:spMkLst>
        </pc:spChg>
        <pc:picChg chg="add mod">
          <ac:chgData name="辰 關" userId="a63b8d3a1d928406" providerId="LiveId" clId="{CEDA9C47-ECA8-4C48-B174-2EE5528F0D3C}" dt="2022-06-20T17:39:57.596" v="588" actId="1076"/>
          <ac:picMkLst>
            <pc:docMk/>
            <pc:sldMk cId="2516973477" sldId="340"/>
            <ac:picMk id="3" creationId="{48875503-C9A6-888F-E259-B7CC1F739428}"/>
          </ac:picMkLst>
        </pc:picChg>
        <pc:picChg chg="del">
          <ac:chgData name="辰 關" userId="a63b8d3a1d928406" providerId="LiveId" clId="{CEDA9C47-ECA8-4C48-B174-2EE5528F0D3C}" dt="2022-06-20T17:39:21.277" v="581" actId="478"/>
          <ac:picMkLst>
            <pc:docMk/>
            <pc:sldMk cId="2516973477" sldId="340"/>
            <ac:picMk id="4" creationId="{00D0ED36-2E67-8316-A176-33E930AAAE4E}"/>
          </ac:picMkLst>
        </pc:picChg>
      </pc:sldChg>
      <pc:sldChg chg="addSp delSp modSp add mod">
        <pc:chgData name="辰 關" userId="a63b8d3a1d928406" providerId="LiveId" clId="{CEDA9C47-ECA8-4C48-B174-2EE5528F0D3C}" dt="2022-06-20T17:41:21.083" v="606" actId="1076"/>
        <pc:sldMkLst>
          <pc:docMk/>
          <pc:sldMk cId="2892543292" sldId="341"/>
        </pc:sldMkLst>
        <pc:spChg chg="mod">
          <ac:chgData name="辰 關" userId="a63b8d3a1d928406" providerId="LiveId" clId="{CEDA9C47-ECA8-4C48-B174-2EE5528F0D3C}" dt="2022-06-20T17:41:02.107" v="600" actId="207"/>
          <ac:spMkLst>
            <pc:docMk/>
            <pc:sldMk cId="2892543292" sldId="341"/>
            <ac:spMk id="221" creationId="{00000000-0000-0000-0000-000000000000}"/>
          </ac:spMkLst>
        </pc:spChg>
        <pc:picChg chg="add mod">
          <ac:chgData name="辰 關" userId="a63b8d3a1d928406" providerId="LiveId" clId="{CEDA9C47-ECA8-4C48-B174-2EE5528F0D3C}" dt="2022-06-20T17:41:21.083" v="606" actId="1076"/>
          <ac:picMkLst>
            <pc:docMk/>
            <pc:sldMk cId="2892543292" sldId="341"/>
            <ac:picMk id="3" creationId="{D1E2F0A7-0920-895B-E525-4C9378E5DCB3}"/>
          </ac:picMkLst>
        </pc:picChg>
        <pc:picChg chg="del">
          <ac:chgData name="辰 關" userId="a63b8d3a1d928406" providerId="LiveId" clId="{CEDA9C47-ECA8-4C48-B174-2EE5528F0D3C}" dt="2022-06-20T17:41:03.308" v="601" actId="478"/>
          <ac:picMkLst>
            <pc:docMk/>
            <pc:sldMk cId="2892543292" sldId="341"/>
            <ac:picMk id="4" creationId="{00D0ED36-2E67-8316-A176-33E930AAAE4E}"/>
          </ac:picMkLst>
        </pc:picChg>
      </pc:sldChg>
      <pc:sldChg chg="add del">
        <pc:chgData name="辰 關" userId="a63b8d3a1d928406" providerId="LiveId" clId="{CEDA9C47-ECA8-4C48-B174-2EE5528F0D3C}" dt="2022-06-20T17:48:37.916" v="686" actId="47"/>
        <pc:sldMkLst>
          <pc:docMk/>
          <pc:sldMk cId="1600437038" sldId="342"/>
        </pc:sldMkLst>
      </pc:sldChg>
      <pc:sldChg chg="addSp delSp modSp add mod ord">
        <pc:chgData name="辰 關" userId="a63b8d3a1d928406" providerId="LiveId" clId="{CEDA9C47-ECA8-4C48-B174-2EE5528F0D3C}" dt="2022-06-20T17:40:20.557" v="597" actId="1076"/>
        <pc:sldMkLst>
          <pc:docMk/>
          <pc:sldMk cId="1433085750" sldId="343"/>
        </pc:sldMkLst>
        <pc:spChg chg="mod">
          <ac:chgData name="辰 關" userId="a63b8d3a1d928406" providerId="LiveId" clId="{CEDA9C47-ECA8-4C48-B174-2EE5528F0D3C}" dt="2022-06-20T17:40:05.493" v="593" actId="20577"/>
          <ac:spMkLst>
            <pc:docMk/>
            <pc:sldMk cId="1433085750" sldId="343"/>
            <ac:spMk id="221" creationId="{00000000-0000-0000-0000-000000000000}"/>
          </ac:spMkLst>
        </pc:spChg>
        <pc:picChg chg="del">
          <ac:chgData name="辰 關" userId="a63b8d3a1d928406" providerId="LiveId" clId="{CEDA9C47-ECA8-4C48-B174-2EE5528F0D3C}" dt="2022-06-20T17:40:08.772" v="594" actId="478"/>
          <ac:picMkLst>
            <pc:docMk/>
            <pc:sldMk cId="1433085750" sldId="343"/>
            <ac:picMk id="7" creationId="{26A79381-97DA-E0BB-A080-C2BC1FEAD01C}"/>
          </ac:picMkLst>
        </pc:picChg>
        <pc:picChg chg="add mod">
          <ac:chgData name="辰 關" userId="a63b8d3a1d928406" providerId="LiveId" clId="{CEDA9C47-ECA8-4C48-B174-2EE5528F0D3C}" dt="2022-06-20T17:40:20.557" v="597" actId="1076"/>
          <ac:picMkLst>
            <pc:docMk/>
            <pc:sldMk cId="1433085750" sldId="343"/>
            <ac:picMk id="8" creationId="{0D1BE7CA-8F4C-56F7-2B51-F4CE8A4E1DB2}"/>
          </ac:picMkLst>
        </pc:picChg>
      </pc:sldChg>
      <pc:sldChg chg="addSp delSp modSp add mod ord">
        <pc:chgData name="辰 關" userId="a63b8d3a1d928406" providerId="LiveId" clId="{CEDA9C47-ECA8-4C48-B174-2EE5528F0D3C}" dt="2022-06-20T17:42:36.804" v="623" actId="14100"/>
        <pc:sldMkLst>
          <pc:docMk/>
          <pc:sldMk cId="3601386308" sldId="344"/>
        </pc:sldMkLst>
        <pc:spChg chg="mod">
          <ac:chgData name="辰 關" userId="a63b8d3a1d928406" providerId="LiveId" clId="{CEDA9C47-ECA8-4C48-B174-2EE5528F0D3C}" dt="2022-06-20T17:41:30.989" v="611" actId="20577"/>
          <ac:spMkLst>
            <pc:docMk/>
            <pc:sldMk cId="3601386308" sldId="344"/>
            <ac:spMk id="221" creationId="{00000000-0000-0000-0000-000000000000}"/>
          </ac:spMkLst>
        </pc:spChg>
        <pc:picChg chg="add mod">
          <ac:chgData name="辰 關" userId="a63b8d3a1d928406" providerId="LiveId" clId="{CEDA9C47-ECA8-4C48-B174-2EE5528F0D3C}" dt="2022-06-20T17:42:36.804" v="623" actId="14100"/>
          <ac:picMkLst>
            <pc:docMk/>
            <pc:sldMk cId="3601386308" sldId="344"/>
            <ac:picMk id="7" creationId="{E163FDA7-A4F2-4546-2C14-61CE2FF12E72}"/>
          </ac:picMkLst>
        </pc:picChg>
        <pc:picChg chg="del">
          <ac:chgData name="辰 關" userId="a63b8d3a1d928406" providerId="LiveId" clId="{CEDA9C47-ECA8-4C48-B174-2EE5528F0D3C}" dt="2022-06-20T17:41:33.284" v="612" actId="478"/>
          <ac:picMkLst>
            <pc:docMk/>
            <pc:sldMk cId="3601386308" sldId="344"/>
            <ac:picMk id="8" creationId="{0D1BE7CA-8F4C-56F7-2B51-F4CE8A4E1DB2}"/>
          </ac:picMkLst>
        </pc:picChg>
      </pc:sldChg>
      <pc:sldChg chg="addSp delSp modSp add mod">
        <pc:chgData name="辰 關" userId="a63b8d3a1d928406" providerId="LiveId" clId="{CEDA9C47-ECA8-4C48-B174-2EE5528F0D3C}" dt="2022-06-20T17:42:21.182" v="620" actId="1076"/>
        <pc:sldMkLst>
          <pc:docMk/>
          <pc:sldMk cId="3893887493" sldId="345"/>
        </pc:sldMkLst>
        <pc:spChg chg="mod">
          <ac:chgData name="辰 關" userId="a63b8d3a1d928406" providerId="LiveId" clId="{CEDA9C47-ECA8-4C48-B174-2EE5528F0D3C}" dt="2022-06-20T17:42:04.391" v="616" actId="14100"/>
          <ac:spMkLst>
            <pc:docMk/>
            <pc:sldMk cId="3893887493" sldId="345"/>
            <ac:spMk id="221" creationId="{00000000-0000-0000-0000-000000000000}"/>
          </ac:spMkLst>
        </pc:spChg>
        <pc:picChg chg="del">
          <ac:chgData name="辰 關" userId="a63b8d3a1d928406" providerId="LiveId" clId="{CEDA9C47-ECA8-4C48-B174-2EE5528F0D3C}" dt="2022-06-20T17:42:07.221" v="617" actId="478"/>
          <ac:picMkLst>
            <pc:docMk/>
            <pc:sldMk cId="3893887493" sldId="345"/>
            <ac:picMk id="3" creationId="{D1E2F0A7-0920-895B-E525-4C9378E5DCB3}"/>
          </ac:picMkLst>
        </pc:picChg>
        <pc:picChg chg="add mod">
          <ac:chgData name="辰 關" userId="a63b8d3a1d928406" providerId="LiveId" clId="{CEDA9C47-ECA8-4C48-B174-2EE5528F0D3C}" dt="2022-06-20T17:42:21.182" v="620" actId="1076"/>
          <ac:picMkLst>
            <pc:docMk/>
            <pc:sldMk cId="3893887493" sldId="345"/>
            <ac:picMk id="4" creationId="{284AFBCD-DC8A-30EF-5F9A-38D6F9BD8D1E}"/>
          </ac:picMkLst>
        </pc:picChg>
      </pc:sldChg>
      <pc:sldChg chg="addSp delSp modSp add mod ord">
        <pc:chgData name="辰 關" userId="a63b8d3a1d928406" providerId="LiveId" clId="{CEDA9C47-ECA8-4C48-B174-2EE5528F0D3C}" dt="2022-06-20T17:43:55.460" v="640" actId="1076"/>
        <pc:sldMkLst>
          <pc:docMk/>
          <pc:sldMk cId="4080168212" sldId="346"/>
        </pc:sldMkLst>
        <pc:spChg chg="mod">
          <ac:chgData name="辰 關" userId="a63b8d3a1d928406" providerId="LiveId" clId="{CEDA9C47-ECA8-4C48-B174-2EE5528F0D3C}" dt="2022-06-20T17:43:29.556" v="636" actId="14100"/>
          <ac:spMkLst>
            <pc:docMk/>
            <pc:sldMk cId="4080168212" sldId="346"/>
            <ac:spMk id="221" creationId="{00000000-0000-0000-0000-000000000000}"/>
          </ac:spMkLst>
        </pc:spChg>
        <pc:picChg chg="del">
          <ac:chgData name="辰 關" userId="a63b8d3a1d928406" providerId="LiveId" clId="{CEDA9C47-ECA8-4C48-B174-2EE5528F0D3C}" dt="2022-06-20T17:43:31.476" v="637" actId="478"/>
          <ac:picMkLst>
            <pc:docMk/>
            <pc:sldMk cId="4080168212" sldId="346"/>
            <ac:picMk id="3" creationId="{D1E2F0A7-0920-895B-E525-4C9378E5DCB3}"/>
          </ac:picMkLst>
        </pc:picChg>
        <pc:picChg chg="add mod">
          <ac:chgData name="辰 關" userId="a63b8d3a1d928406" providerId="LiveId" clId="{CEDA9C47-ECA8-4C48-B174-2EE5528F0D3C}" dt="2022-06-20T17:43:55.460" v="640" actId="1076"/>
          <ac:picMkLst>
            <pc:docMk/>
            <pc:sldMk cId="4080168212" sldId="346"/>
            <ac:picMk id="4" creationId="{D084C22A-E976-A8F8-52F7-1F284578A2E3}"/>
          </ac:picMkLst>
        </pc:picChg>
      </pc:sldChg>
      <pc:sldChg chg="addSp delSp modSp add mod ord">
        <pc:chgData name="辰 關" userId="a63b8d3a1d928406" providerId="LiveId" clId="{CEDA9C47-ECA8-4C48-B174-2EE5528F0D3C}" dt="2022-06-20T17:45:09.982" v="647" actId="1076"/>
        <pc:sldMkLst>
          <pc:docMk/>
          <pc:sldMk cId="2209293300" sldId="347"/>
        </pc:sldMkLst>
        <pc:spChg chg="mod">
          <ac:chgData name="辰 關" userId="a63b8d3a1d928406" providerId="LiveId" clId="{CEDA9C47-ECA8-4C48-B174-2EE5528F0D3C}" dt="2022-06-20T17:44:36.225" v="644" actId="255"/>
          <ac:spMkLst>
            <pc:docMk/>
            <pc:sldMk cId="2209293300" sldId="347"/>
            <ac:spMk id="221" creationId="{00000000-0000-0000-0000-000000000000}"/>
          </ac:spMkLst>
        </pc:spChg>
        <pc:picChg chg="add mod">
          <ac:chgData name="辰 關" userId="a63b8d3a1d928406" providerId="LiveId" clId="{CEDA9C47-ECA8-4C48-B174-2EE5528F0D3C}" dt="2022-06-20T17:45:09.982" v="647" actId="1076"/>
          <ac:picMkLst>
            <pc:docMk/>
            <pc:sldMk cId="2209293300" sldId="347"/>
            <ac:picMk id="3" creationId="{30C1261E-DF8A-1214-20A1-0C11B117C6FB}"/>
          </ac:picMkLst>
        </pc:picChg>
        <pc:picChg chg="del">
          <ac:chgData name="辰 關" userId="a63b8d3a1d928406" providerId="LiveId" clId="{CEDA9C47-ECA8-4C48-B174-2EE5528F0D3C}" dt="2022-06-20T17:44:15.109" v="641" actId="478"/>
          <ac:picMkLst>
            <pc:docMk/>
            <pc:sldMk cId="2209293300" sldId="347"/>
            <ac:picMk id="4" creationId="{284AFBCD-DC8A-30EF-5F9A-38D6F9BD8D1E}"/>
          </ac:picMkLst>
        </pc:picChg>
      </pc:sldChg>
      <pc:sldChg chg="addSp delSp modSp add mod ord">
        <pc:chgData name="辰 關" userId="a63b8d3a1d928406" providerId="LiveId" clId="{CEDA9C47-ECA8-4C48-B174-2EE5528F0D3C}" dt="2022-06-20T17:45:37.766" v="654" actId="20577"/>
        <pc:sldMkLst>
          <pc:docMk/>
          <pc:sldMk cId="2132717794" sldId="348"/>
        </pc:sldMkLst>
        <pc:spChg chg="mod">
          <ac:chgData name="辰 關" userId="a63b8d3a1d928406" providerId="LiveId" clId="{CEDA9C47-ECA8-4C48-B174-2EE5528F0D3C}" dt="2022-06-20T17:45:37.766" v="654" actId="20577"/>
          <ac:spMkLst>
            <pc:docMk/>
            <pc:sldMk cId="2132717794" sldId="348"/>
            <ac:spMk id="221" creationId="{00000000-0000-0000-0000-000000000000}"/>
          </ac:spMkLst>
        </pc:spChg>
        <pc:picChg chg="del">
          <ac:chgData name="辰 關" userId="a63b8d3a1d928406" providerId="LiveId" clId="{CEDA9C47-ECA8-4C48-B174-2EE5528F0D3C}" dt="2022-06-20T17:45:14.308" v="648" actId="478"/>
          <ac:picMkLst>
            <pc:docMk/>
            <pc:sldMk cId="2132717794" sldId="348"/>
            <ac:picMk id="7" creationId="{E163FDA7-A4F2-4546-2C14-61CE2FF12E72}"/>
          </ac:picMkLst>
        </pc:picChg>
        <pc:picChg chg="add mod">
          <ac:chgData name="辰 關" userId="a63b8d3a1d928406" providerId="LiveId" clId="{CEDA9C47-ECA8-4C48-B174-2EE5528F0D3C}" dt="2022-06-20T17:45:23.006" v="650" actId="1076"/>
          <ac:picMkLst>
            <pc:docMk/>
            <pc:sldMk cId="2132717794" sldId="348"/>
            <ac:picMk id="8" creationId="{8550BA67-0246-2D20-2542-16508071AD7A}"/>
          </ac:picMkLst>
        </pc:picChg>
        <pc:picChg chg="add mod">
          <ac:chgData name="辰 關" userId="a63b8d3a1d928406" providerId="LiveId" clId="{CEDA9C47-ECA8-4C48-B174-2EE5528F0D3C}" dt="2022-06-20T17:45:30.175" v="652" actId="1076"/>
          <ac:picMkLst>
            <pc:docMk/>
            <pc:sldMk cId="2132717794" sldId="348"/>
            <ac:picMk id="9" creationId="{2ABCCF70-8BCC-C4B7-C965-04B897290067}"/>
          </ac:picMkLst>
        </pc:picChg>
      </pc:sldChg>
      <pc:sldChg chg="addSp delSp modSp add mod ord">
        <pc:chgData name="辰 關" userId="a63b8d3a1d928406" providerId="LiveId" clId="{CEDA9C47-ECA8-4C48-B174-2EE5528F0D3C}" dt="2022-06-20T17:47:02.982" v="670" actId="1076"/>
        <pc:sldMkLst>
          <pc:docMk/>
          <pc:sldMk cId="2300957294" sldId="349"/>
        </pc:sldMkLst>
        <pc:spChg chg="mod">
          <ac:chgData name="辰 關" userId="a63b8d3a1d928406" providerId="LiveId" clId="{CEDA9C47-ECA8-4C48-B174-2EE5528F0D3C}" dt="2022-06-20T17:46:48.130" v="666" actId="255"/>
          <ac:spMkLst>
            <pc:docMk/>
            <pc:sldMk cId="2300957294" sldId="349"/>
            <ac:spMk id="221" creationId="{00000000-0000-0000-0000-000000000000}"/>
          </ac:spMkLst>
        </pc:spChg>
        <pc:picChg chg="add mod">
          <ac:chgData name="辰 關" userId="a63b8d3a1d928406" providerId="LiveId" clId="{CEDA9C47-ECA8-4C48-B174-2EE5528F0D3C}" dt="2022-06-20T17:47:02.982" v="670" actId="1076"/>
          <ac:picMkLst>
            <pc:docMk/>
            <pc:sldMk cId="2300957294" sldId="349"/>
            <ac:picMk id="3" creationId="{27DCE119-9535-A46C-D48F-756861564865}"/>
          </ac:picMkLst>
        </pc:picChg>
        <pc:picChg chg="del">
          <ac:chgData name="辰 關" userId="a63b8d3a1d928406" providerId="LiveId" clId="{CEDA9C47-ECA8-4C48-B174-2EE5528F0D3C}" dt="2022-06-20T17:46:51.068" v="667" actId="478"/>
          <ac:picMkLst>
            <pc:docMk/>
            <pc:sldMk cId="2300957294" sldId="349"/>
            <ac:picMk id="4" creationId="{D084C22A-E976-A8F8-52F7-1F284578A2E3}"/>
          </ac:picMkLst>
        </pc:picChg>
      </pc:sldChg>
      <pc:sldChg chg="addSp delSp modSp add mod ord">
        <pc:chgData name="辰 關" userId="a63b8d3a1d928406" providerId="LiveId" clId="{CEDA9C47-ECA8-4C48-B174-2EE5528F0D3C}" dt="2022-06-20T17:47:44.077" v="677" actId="1076"/>
        <pc:sldMkLst>
          <pc:docMk/>
          <pc:sldMk cId="3249881698" sldId="350"/>
        </pc:sldMkLst>
        <pc:spChg chg="mod">
          <ac:chgData name="辰 關" userId="a63b8d3a1d928406" providerId="LiveId" clId="{CEDA9C47-ECA8-4C48-B174-2EE5528F0D3C}" dt="2022-06-20T17:47:21.201" v="673" actId="255"/>
          <ac:spMkLst>
            <pc:docMk/>
            <pc:sldMk cId="3249881698" sldId="350"/>
            <ac:spMk id="221" creationId="{00000000-0000-0000-0000-000000000000}"/>
          </ac:spMkLst>
        </pc:spChg>
        <pc:picChg chg="del">
          <ac:chgData name="辰 關" userId="a63b8d3a1d928406" providerId="LiveId" clId="{CEDA9C47-ECA8-4C48-B174-2EE5528F0D3C}" dt="2022-06-20T17:47:22.916" v="674" actId="478"/>
          <ac:picMkLst>
            <pc:docMk/>
            <pc:sldMk cId="3249881698" sldId="350"/>
            <ac:picMk id="3" creationId="{30C1261E-DF8A-1214-20A1-0C11B117C6FB}"/>
          </ac:picMkLst>
        </pc:picChg>
        <pc:picChg chg="add mod">
          <ac:chgData name="辰 關" userId="a63b8d3a1d928406" providerId="LiveId" clId="{CEDA9C47-ECA8-4C48-B174-2EE5528F0D3C}" dt="2022-06-20T17:47:44.077" v="677" actId="1076"/>
          <ac:picMkLst>
            <pc:docMk/>
            <pc:sldMk cId="3249881698" sldId="350"/>
            <ac:picMk id="4" creationId="{08456E77-C603-292A-D153-48295357608D}"/>
          </ac:picMkLst>
        </pc:picChg>
      </pc:sldChg>
      <pc:sldChg chg="addSp delSp modSp add mod ord">
        <pc:chgData name="辰 關" userId="a63b8d3a1d928406" providerId="LiveId" clId="{CEDA9C47-ECA8-4C48-B174-2EE5528F0D3C}" dt="2022-06-20T17:48:14.542" v="685" actId="1076"/>
        <pc:sldMkLst>
          <pc:docMk/>
          <pc:sldMk cId="2082548083" sldId="351"/>
        </pc:sldMkLst>
        <pc:spChg chg="mod">
          <ac:chgData name="辰 關" userId="a63b8d3a1d928406" providerId="LiveId" clId="{CEDA9C47-ECA8-4C48-B174-2EE5528F0D3C}" dt="2022-06-20T17:47:56.925" v="679" actId="20577"/>
          <ac:spMkLst>
            <pc:docMk/>
            <pc:sldMk cId="2082548083" sldId="351"/>
            <ac:spMk id="221" creationId="{00000000-0000-0000-0000-000000000000}"/>
          </ac:spMkLst>
        </pc:spChg>
        <pc:picChg chg="del">
          <ac:chgData name="辰 關" userId="a63b8d3a1d928406" providerId="LiveId" clId="{CEDA9C47-ECA8-4C48-B174-2EE5528F0D3C}" dt="2022-06-20T17:47:59.709" v="680" actId="478"/>
          <ac:picMkLst>
            <pc:docMk/>
            <pc:sldMk cId="2082548083" sldId="351"/>
            <ac:picMk id="8" creationId="{8550BA67-0246-2D20-2542-16508071AD7A}"/>
          </ac:picMkLst>
        </pc:picChg>
        <pc:picChg chg="del">
          <ac:chgData name="辰 關" userId="a63b8d3a1d928406" providerId="LiveId" clId="{CEDA9C47-ECA8-4C48-B174-2EE5528F0D3C}" dt="2022-06-20T17:48:00.228" v="681" actId="478"/>
          <ac:picMkLst>
            <pc:docMk/>
            <pc:sldMk cId="2082548083" sldId="351"/>
            <ac:picMk id="9" creationId="{2ABCCF70-8BCC-C4B7-C965-04B897290067}"/>
          </ac:picMkLst>
        </pc:picChg>
        <pc:picChg chg="add mod">
          <ac:chgData name="辰 關" userId="a63b8d3a1d928406" providerId="LiveId" clId="{CEDA9C47-ECA8-4C48-B174-2EE5528F0D3C}" dt="2022-06-20T17:48:08.451" v="683" actId="1076"/>
          <ac:picMkLst>
            <pc:docMk/>
            <pc:sldMk cId="2082548083" sldId="351"/>
            <ac:picMk id="10" creationId="{0411BB0C-EF5D-66AE-9A81-A6F4E7F1AC2B}"/>
          </ac:picMkLst>
        </pc:picChg>
        <pc:picChg chg="add mod">
          <ac:chgData name="辰 關" userId="a63b8d3a1d928406" providerId="LiveId" clId="{CEDA9C47-ECA8-4C48-B174-2EE5528F0D3C}" dt="2022-06-20T17:48:14.542" v="685" actId="1076"/>
          <ac:picMkLst>
            <pc:docMk/>
            <pc:sldMk cId="2082548083" sldId="351"/>
            <ac:picMk id="11" creationId="{3179089F-D16F-94B3-51AC-4275AED4C578}"/>
          </ac:picMkLst>
        </pc:picChg>
      </pc:sldChg>
      <pc:sldChg chg="addSp delSp modSp add mod ord">
        <pc:chgData name="辰 關" userId="a63b8d3a1d928406" providerId="LiveId" clId="{CEDA9C47-ECA8-4C48-B174-2EE5528F0D3C}" dt="2022-06-20T17:49:26.948" v="706" actId="1076"/>
        <pc:sldMkLst>
          <pc:docMk/>
          <pc:sldMk cId="2819398016" sldId="352"/>
        </pc:sldMkLst>
        <pc:spChg chg="mod">
          <ac:chgData name="辰 關" userId="a63b8d3a1d928406" providerId="LiveId" clId="{CEDA9C47-ECA8-4C48-B174-2EE5528F0D3C}" dt="2022-06-20T17:49:05.565" v="700" actId="255"/>
          <ac:spMkLst>
            <pc:docMk/>
            <pc:sldMk cId="2819398016" sldId="352"/>
            <ac:spMk id="221" creationId="{00000000-0000-0000-0000-000000000000}"/>
          </ac:spMkLst>
        </pc:spChg>
        <pc:picChg chg="del mod">
          <ac:chgData name="辰 關" userId="a63b8d3a1d928406" providerId="LiveId" clId="{CEDA9C47-ECA8-4C48-B174-2EE5528F0D3C}" dt="2022-06-20T17:49:14.869" v="702" actId="478"/>
          <ac:picMkLst>
            <pc:docMk/>
            <pc:sldMk cId="2819398016" sldId="352"/>
            <ac:picMk id="3" creationId="{27DCE119-9535-A46C-D48F-756861564865}"/>
          </ac:picMkLst>
        </pc:picChg>
        <pc:picChg chg="add mod">
          <ac:chgData name="辰 關" userId="a63b8d3a1d928406" providerId="LiveId" clId="{CEDA9C47-ECA8-4C48-B174-2EE5528F0D3C}" dt="2022-06-20T17:49:26.948" v="706" actId="1076"/>
          <ac:picMkLst>
            <pc:docMk/>
            <pc:sldMk cId="2819398016" sldId="352"/>
            <ac:picMk id="4" creationId="{3FDCE381-4A7F-E925-3638-4A955DFBE21F}"/>
          </ac:picMkLst>
        </pc:picChg>
      </pc:sldChg>
      <pc:sldChg chg="addSp delSp modSp add mod ord">
        <pc:chgData name="辰 關" userId="a63b8d3a1d928406" providerId="LiveId" clId="{CEDA9C47-ECA8-4C48-B174-2EE5528F0D3C}" dt="2022-06-20T17:50:12.194" v="717" actId="1076"/>
        <pc:sldMkLst>
          <pc:docMk/>
          <pc:sldMk cId="1860477346" sldId="353"/>
        </pc:sldMkLst>
        <pc:spChg chg="mod">
          <ac:chgData name="辰 關" userId="a63b8d3a1d928406" providerId="LiveId" clId="{CEDA9C47-ECA8-4C48-B174-2EE5528F0D3C}" dt="2022-06-20T17:49:46.921" v="711" actId="14100"/>
          <ac:spMkLst>
            <pc:docMk/>
            <pc:sldMk cId="1860477346" sldId="353"/>
            <ac:spMk id="221" creationId="{00000000-0000-0000-0000-000000000000}"/>
          </ac:spMkLst>
        </pc:spChg>
        <pc:picChg chg="add mod">
          <ac:chgData name="辰 關" userId="a63b8d3a1d928406" providerId="LiveId" clId="{CEDA9C47-ECA8-4C48-B174-2EE5528F0D3C}" dt="2022-06-20T17:50:12.194" v="717" actId="1076"/>
          <ac:picMkLst>
            <pc:docMk/>
            <pc:sldMk cId="1860477346" sldId="353"/>
            <ac:picMk id="3" creationId="{6548DDFE-638F-E962-1AF1-3CEC2BC796A2}"/>
          </ac:picMkLst>
        </pc:picChg>
        <pc:picChg chg="del">
          <ac:chgData name="辰 關" userId="a63b8d3a1d928406" providerId="LiveId" clId="{CEDA9C47-ECA8-4C48-B174-2EE5528F0D3C}" dt="2022-06-20T17:49:30.204" v="707" actId="478"/>
          <ac:picMkLst>
            <pc:docMk/>
            <pc:sldMk cId="1860477346" sldId="353"/>
            <ac:picMk id="4" creationId="{08456E77-C603-292A-D153-48295357608D}"/>
          </ac:picMkLst>
        </pc:picChg>
      </pc:sldChg>
      <pc:sldChg chg="addSp delSp modSp add mod ord">
        <pc:chgData name="辰 關" userId="a63b8d3a1d928406" providerId="LiveId" clId="{CEDA9C47-ECA8-4C48-B174-2EE5528F0D3C}" dt="2022-06-20T17:50:45.996" v="731" actId="1076"/>
        <pc:sldMkLst>
          <pc:docMk/>
          <pc:sldMk cId="3024889586" sldId="354"/>
        </pc:sldMkLst>
        <pc:spChg chg="mod">
          <ac:chgData name="辰 關" userId="a63b8d3a1d928406" providerId="LiveId" clId="{CEDA9C47-ECA8-4C48-B174-2EE5528F0D3C}" dt="2022-06-20T17:50:23.550" v="721" actId="20577"/>
          <ac:spMkLst>
            <pc:docMk/>
            <pc:sldMk cId="3024889586" sldId="354"/>
            <ac:spMk id="221" creationId="{00000000-0000-0000-0000-000000000000}"/>
          </ac:spMkLst>
        </pc:spChg>
        <pc:picChg chg="add mod">
          <ac:chgData name="辰 關" userId="a63b8d3a1d928406" providerId="LiveId" clId="{CEDA9C47-ECA8-4C48-B174-2EE5528F0D3C}" dt="2022-06-20T17:50:33.522" v="725" actId="1076"/>
          <ac:picMkLst>
            <pc:docMk/>
            <pc:sldMk cId="3024889586" sldId="354"/>
            <ac:picMk id="8" creationId="{35C8D7DD-FA2A-FD60-995E-81BC603FC626}"/>
          </ac:picMkLst>
        </pc:picChg>
        <pc:picChg chg="add mod">
          <ac:chgData name="辰 關" userId="a63b8d3a1d928406" providerId="LiveId" clId="{CEDA9C47-ECA8-4C48-B174-2EE5528F0D3C}" dt="2022-06-20T17:50:44.651" v="730" actId="1076"/>
          <ac:picMkLst>
            <pc:docMk/>
            <pc:sldMk cId="3024889586" sldId="354"/>
            <ac:picMk id="9" creationId="{9CEA115D-ADAB-88F4-800F-9E773E1E118D}"/>
          </ac:picMkLst>
        </pc:picChg>
        <pc:picChg chg="del">
          <ac:chgData name="辰 關" userId="a63b8d3a1d928406" providerId="LiveId" clId="{CEDA9C47-ECA8-4C48-B174-2EE5528F0D3C}" dt="2022-06-20T17:50:26.460" v="722" actId="478"/>
          <ac:picMkLst>
            <pc:docMk/>
            <pc:sldMk cId="3024889586" sldId="354"/>
            <ac:picMk id="10" creationId="{0411BB0C-EF5D-66AE-9A81-A6F4E7F1AC2B}"/>
          </ac:picMkLst>
        </pc:picChg>
        <pc:picChg chg="del">
          <ac:chgData name="辰 關" userId="a63b8d3a1d928406" providerId="LiveId" clId="{CEDA9C47-ECA8-4C48-B174-2EE5528F0D3C}" dt="2022-06-20T17:50:26.892" v="723" actId="478"/>
          <ac:picMkLst>
            <pc:docMk/>
            <pc:sldMk cId="3024889586" sldId="354"/>
            <ac:picMk id="11" creationId="{3179089F-D16F-94B3-51AC-4275AED4C578}"/>
          </ac:picMkLst>
        </pc:picChg>
        <pc:picChg chg="add mod">
          <ac:chgData name="辰 關" userId="a63b8d3a1d928406" providerId="LiveId" clId="{CEDA9C47-ECA8-4C48-B174-2EE5528F0D3C}" dt="2022-06-20T17:50:45.996" v="731" actId="1076"/>
          <ac:picMkLst>
            <pc:docMk/>
            <pc:sldMk cId="3024889586" sldId="354"/>
            <ac:picMk id="12" creationId="{A4DBB72B-9122-05A4-A1D5-E6B538B9249B}"/>
          </ac:picMkLst>
        </pc:picChg>
      </pc:sldChg>
      <pc:sldChg chg="addSp delSp modSp add mod">
        <pc:chgData name="辰 關" userId="a63b8d3a1d928406" providerId="LiveId" clId="{CEDA9C47-ECA8-4C48-B174-2EE5528F0D3C}" dt="2022-06-20T17:55:02.943" v="788" actId="1076"/>
        <pc:sldMkLst>
          <pc:docMk/>
          <pc:sldMk cId="2338949749" sldId="355"/>
        </pc:sldMkLst>
        <pc:spChg chg="mod">
          <ac:chgData name="辰 關" userId="a63b8d3a1d928406" providerId="LiveId" clId="{CEDA9C47-ECA8-4C48-B174-2EE5528F0D3C}" dt="2022-06-20T17:54:45.927" v="782" actId="255"/>
          <ac:spMkLst>
            <pc:docMk/>
            <pc:sldMk cId="2338949749" sldId="355"/>
            <ac:spMk id="278" creationId="{00000000-0000-0000-0000-000000000000}"/>
          </ac:spMkLst>
        </pc:spChg>
        <pc:picChg chg="del mod">
          <ac:chgData name="辰 關" userId="a63b8d3a1d928406" providerId="LiveId" clId="{CEDA9C47-ECA8-4C48-B174-2EE5528F0D3C}" dt="2022-06-20T17:54:48.789" v="784" actId="478"/>
          <ac:picMkLst>
            <pc:docMk/>
            <pc:sldMk cId="2338949749" sldId="355"/>
            <ac:picMk id="3" creationId="{C9882598-CA3B-216F-D096-79C8FC37096D}"/>
          </ac:picMkLst>
        </pc:picChg>
        <pc:picChg chg="add mod">
          <ac:chgData name="辰 關" userId="a63b8d3a1d928406" providerId="LiveId" clId="{CEDA9C47-ECA8-4C48-B174-2EE5528F0D3C}" dt="2022-06-20T17:55:02.943" v="788" actId="1076"/>
          <ac:picMkLst>
            <pc:docMk/>
            <pc:sldMk cId="2338949749" sldId="355"/>
            <ac:picMk id="4" creationId="{FE748275-A51B-3F93-3BD4-E57508E622C1}"/>
          </ac:picMkLst>
        </pc:picChg>
      </pc:sldChg>
    </pc:docChg>
  </pc:docChgLst>
  <pc:docChgLst>
    <pc:chgData name="辰 關" userId="a63b8d3a1d928406" providerId="LiveId" clId="{78A7CBBA-F381-4AC6-816D-0807E29B4776}"/>
    <pc:docChg chg="undo custSel addSld delSld modSld sldOrd modMainMaster">
      <pc:chgData name="辰 關" userId="a63b8d3a1d928406" providerId="LiveId" clId="{78A7CBBA-F381-4AC6-816D-0807E29B4776}" dt="2022-06-22T16:11:51.173" v="698"/>
      <pc:docMkLst>
        <pc:docMk/>
      </pc:docMkLst>
      <pc:sldChg chg="delSp">
        <pc:chgData name="辰 關" userId="a63b8d3a1d928406" providerId="LiveId" clId="{78A7CBBA-F381-4AC6-816D-0807E29B4776}" dt="2022-06-22T13:21:06.513" v="4"/>
        <pc:sldMkLst>
          <pc:docMk/>
          <pc:sldMk cId="0" sldId="263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0" sldId="263"/>
            <ac:spMk id="3" creationId="{B2802604-9CAB-D123-367D-569CD5C6B733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0" sldId="270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0" sldId="270"/>
            <ac:spMk id="3" creationId="{260C44E4-4624-0D4D-F932-CFCAA48A86C3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3936609940" sldId="284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3936609940" sldId="284"/>
            <ac:spMk id="3" creationId="{D6724616-CB02-3754-5357-1A81D3AD2C41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3262650964" sldId="293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3262650964" sldId="293"/>
            <ac:spMk id="4" creationId="{D20A3DF5-927F-294A-EE66-ED4155336E0B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3718820429" sldId="296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3718820429" sldId="296"/>
            <ac:spMk id="4" creationId="{15237F6B-81B3-96EB-1F40-DCDB4932A6C3}"/>
          </ac:spMkLst>
        </pc:spChg>
      </pc:sldChg>
      <pc:sldChg chg="addSp delSp modSp add del mod">
        <pc:chgData name="辰 關" userId="a63b8d3a1d928406" providerId="LiveId" clId="{78A7CBBA-F381-4AC6-816D-0807E29B4776}" dt="2022-06-22T15:50:39.621" v="461" actId="1076"/>
        <pc:sldMkLst>
          <pc:docMk/>
          <pc:sldMk cId="1934761626" sldId="311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1934761626" sldId="311"/>
            <ac:spMk id="3" creationId="{FF350EFD-C5D2-898E-5936-2AC79A9AC81D}"/>
          </ac:spMkLst>
        </pc:spChg>
        <pc:spChg chg="mod">
          <ac:chgData name="辰 關" userId="a63b8d3a1d928406" providerId="LiveId" clId="{78A7CBBA-F381-4AC6-816D-0807E29B4776}" dt="2022-06-22T14:25:33.689" v="13" actId="1076"/>
          <ac:spMkLst>
            <pc:docMk/>
            <pc:sldMk cId="1934761626" sldId="311"/>
            <ac:spMk id="4" creationId="{00000000-0000-0000-0000-000000000000}"/>
          </ac:spMkLst>
        </pc:spChg>
        <pc:spChg chg="mod">
          <ac:chgData name="辰 關" userId="a63b8d3a1d928406" providerId="LiveId" clId="{78A7CBBA-F381-4AC6-816D-0807E29B4776}" dt="2022-06-22T15:50:39.621" v="461" actId="1076"/>
          <ac:spMkLst>
            <pc:docMk/>
            <pc:sldMk cId="1934761626" sldId="311"/>
            <ac:spMk id="5" creationId="{00000000-0000-0000-0000-000000000000}"/>
          </ac:spMkLst>
        </pc:spChg>
        <pc:picChg chg="del">
          <ac:chgData name="辰 關" userId="a63b8d3a1d928406" providerId="LiveId" clId="{78A7CBBA-F381-4AC6-816D-0807E29B4776}" dt="2022-06-22T14:48:14.812" v="283" actId="478"/>
          <ac:picMkLst>
            <pc:docMk/>
            <pc:sldMk cId="1934761626" sldId="311"/>
            <ac:picMk id="8" creationId="{00000000-0000-0000-0000-000000000000}"/>
          </ac:picMkLst>
        </pc:picChg>
        <pc:picChg chg="del">
          <ac:chgData name="辰 關" userId="a63b8d3a1d928406" providerId="LiveId" clId="{78A7CBBA-F381-4AC6-816D-0807E29B4776}" dt="2022-06-22T14:48:14.189" v="282" actId="478"/>
          <ac:picMkLst>
            <pc:docMk/>
            <pc:sldMk cId="1934761626" sldId="311"/>
            <ac:picMk id="9" creationId="{00000000-0000-0000-0000-000000000000}"/>
          </ac:picMkLst>
        </pc:picChg>
        <pc:picChg chg="add mod">
          <ac:chgData name="辰 關" userId="a63b8d3a1d928406" providerId="LiveId" clId="{78A7CBBA-F381-4AC6-816D-0807E29B4776}" dt="2022-06-22T14:58:18.387" v="346" actId="1076"/>
          <ac:picMkLst>
            <pc:docMk/>
            <pc:sldMk cId="1934761626" sldId="311"/>
            <ac:picMk id="10" creationId="{79E1B913-DC97-5AAD-C839-350E3ABAFF96}"/>
          </ac:picMkLst>
        </pc:picChg>
      </pc:sldChg>
      <pc:sldChg chg="delSp del">
        <pc:chgData name="辰 關" userId="a63b8d3a1d928406" providerId="LiveId" clId="{78A7CBBA-F381-4AC6-816D-0807E29B4776}" dt="2022-06-22T15:50:45.171" v="462" actId="2696"/>
        <pc:sldMkLst>
          <pc:docMk/>
          <pc:sldMk cId="749185074" sldId="315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749185074" sldId="315"/>
            <ac:spMk id="5" creationId="{6BE00EC7-A98F-799B-0BCC-E710204C05ED}"/>
          </ac:spMkLst>
        </pc:spChg>
      </pc:sldChg>
      <pc:sldChg chg="delSp modSp add del mod">
        <pc:chgData name="辰 關" userId="a63b8d3a1d928406" providerId="LiveId" clId="{78A7CBBA-F381-4AC6-816D-0807E29B4776}" dt="2022-06-22T16:04:38.412" v="641" actId="2711"/>
        <pc:sldMkLst>
          <pc:docMk/>
          <pc:sldMk cId="2094716422" sldId="316"/>
        </pc:sldMkLst>
        <pc:spChg chg="mod">
          <ac:chgData name="辰 關" userId="a63b8d3a1d928406" providerId="LiveId" clId="{78A7CBBA-F381-4AC6-816D-0807E29B4776}" dt="2022-06-22T16:04:38.412" v="641" actId="2711"/>
          <ac:spMkLst>
            <pc:docMk/>
            <pc:sldMk cId="2094716422" sldId="316"/>
            <ac:spMk id="684" creationId="{00000000-0000-0000-0000-000000000000}"/>
          </ac:spMkLst>
        </pc:spChg>
        <pc:grpChg chg="del">
          <ac:chgData name="辰 關" userId="a63b8d3a1d928406" providerId="LiveId" clId="{78A7CBBA-F381-4AC6-816D-0807E29B4776}" dt="2022-06-22T16:04:31.572" v="640" actId="478"/>
          <ac:grpSpMkLst>
            <pc:docMk/>
            <pc:sldMk cId="2094716422" sldId="316"/>
            <ac:grpSpMk id="661" creationId="{00000000-0000-0000-0000-000000000000}"/>
          </ac:grpSpMkLst>
        </pc:grpChg>
        <pc:picChg chg="del">
          <ac:chgData name="辰 關" userId="a63b8d3a1d928406" providerId="LiveId" clId="{78A7CBBA-F381-4AC6-816D-0807E29B4776}" dt="2022-06-22T16:04:30.852" v="639" actId="478"/>
          <ac:picMkLst>
            <pc:docMk/>
            <pc:sldMk cId="2094716422" sldId="316"/>
            <ac:picMk id="669" creationId="{00000000-0000-0000-0000-000000000000}"/>
          </ac:picMkLst>
        </pc:picChg>
      </pc:sldChg>
      <pc:sldChg chg="delSp modSp mod">
        <pc:chgData name="辰 關" userId="a63b8d3a1d928406" providerId="LiveId" clId="{78A7CBBA-F381-4AC6-816D-0807E29B4776}" dt="2022-06-22T16:11:51.173" v="698"/>
        <pc:sldMkLst>
          <pc:docMk/>
          <pc:sldMk cId="1782828878" sldId="318"/>
        </pc:sldMkLst>
        <pc:spChg chg="del mod">
          <ac:chgData name="辰 關" userId="a63b8d3a1d928406" providerId="LiveId" clId="{78A7CBBA-F381-4AC6-816D-0807E29B4776}" dt="2022-06-22T13:21:06.513" v="4"/>
          <ac:spMkLst>
            <pc:docMk/>
            <pc:sldMk cId="1782828878" sldId="318"/>
            <ac:spMk id="4" creationId="{9178AD3E-290E-D297-EF4F-E16C86226509}"/>
          </ac:spMkLst>
        </pc:spChg>
        <pc:spChg chg="mod">
          <ac:chgData name="辰 關" userId="a63b8d3a1d928406" providerId="LiveId" clId="{78A7CBBA-F381-4AC6-816D-0807E29B4776}" dt="2022-06-22T16:11:51.173" v="698"/>
          <ac:spMkLst>
            <pc:docMk/>
            <pc:sldMk cId="1782828878" sldId="318"/>
            <ac:spMk id="39" creationId="{E93CEE4C-38D3-E3FD-2A87-5D8ADEDA4C5F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875802300" sldId="319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875802300" sldId="319"/>
            <ac:spMk id="3" creationId="{E883E96B-4557-F7A9-CC76-DC9447BE7007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1250983514" sldId="320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1250983514" sldId="320"/>
            <ac:spMk id="3" creationId="{5F1E289E-8478-6361-3924-679EE98471CC}"/>
          </ac:spMkLst>
        </pc:spChg>
      </pc:sldChg>
      <pc:sldChg chg="delSp modSp mod">
        <pc:chgData name="辰 關" userId="a63b8d3a1d928406" providerId="LiveId" clId="{78A7CBBA-F381-4AC6-816D-0807E29B4776}" dt="2022-06-22T16:10:52.527" v="665" actId="20577"/>
        <pc:sldMkLst>
          <pc:docMk/>
          <pc:sldMk cId="3491081977" sldId="321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3491081977" sldId="321"/>
            <ac:spMk id="3" creationId="{6C686C06-1D89-BFA0-CB1C-B5D4ED58E5C4}"/>
          </ac:spMkLst>
        </pc:spChg>
        <pc:spChg chg="mod">
          <ac:chgData name="辰 關" userId="a63b8d3a1d928406" providerId="LiveId" clId="{78A7CBBA-F381-4AC6-816D-0807E29B4776}" dt="2022-06-22T16:10:52.527" v="665" actId="20577"/>
          <ac:spMkLst>
            <pc:docMk/>
            <pc:sldMk cId="3491081977" sldId="321"/>
            <ac:spMk id="39" creationId="{E93CEE4C-38D3-E3FD-2A87-5D8ADEDA4C5F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34080351" sldId="322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34080351" sldId="322"/>
            <ac:spMk id="3" creationId="{6E30DB07-219E-8B18-5730-495022B02615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495616951" sldId="323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495616951" sldId="323"/>
            <ac:spMk id="3" creationId="{739F3415-CC42-5CD4-3E53-3D95D60C7FD2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4271162754" sldId="324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4271162754" sldId="324"/>
            <ac:spMk id="4" creationId="{CEFFE347-9395-78D1-9DE5-A93239425B9A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3282589759" sldId="325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3282589759" sldId="325"/>
            <ac:spMk id="4" creationId="{DD3A3E2F-C698-C1D3-B6BA-A5A269A77425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4186339985" sldId="326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4186339985" sldId="326"/>
            <ac:spMk id="4" creationId="{A3B14677-466C-498E-D2EB-05EA85AD5AC8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2023614630" sldId="327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2023614630" sldId="327"/>
            <ac:spMk id="3" creationId="{0286BD81-5912-0CC6-C0C0-4436FB3F44EE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2329985252" sldId="328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2329985252" sldId="328"/>
            <ac:spMk id="3" creationId="{D718018E-8316-C7D2-9845-857A467DC2C8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3914322949" sldId="329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3914322949" sldId="329"/>
            <ac:spMk id="3" creationId="{D5CED4D7-8DBC-9B4C-A1FF-3BF620FA617A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2874026529" sldId="330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2874026529" sldId="330"/>
            <ac:spMk id="3" creationId="{45617CF8-BF1D-EB78-6308-1B507CDFBBB6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2783293890" sldId="331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2783293890" sldId="331"/>
            <ac:spMk id="3" creationId="{C6D1879D-B7DB-B77B-395F-273A66239543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153014225" sldId="332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153014225" sldId="332"/>
            <ac:spMk id="3" creationId="{EC74B9B1-7807-1C73-B5D0-B93B4A64668B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4150736193" sldId="333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4150736193" sldId="333"/>
            <ac:spMk id="3" creationId="{3FB57837-2C77-BB29-2EB7-A8BBE4340A29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506928493" sldId="334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506928493" sldId="334"/>
            <ac:spMk id="3" creationId="{F9E85291-607F-892D-54EE-7E4EC9C2055F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2987709126" sldId="335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2987709126" sldId="335"/>
            <ac:spMk id="3" creationId="{E4CF35C8-CA31-A5D4-1567-E3A48EC99344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2964320812" sldId="336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2964320812" sldId="336"/>
            <ac:spMk id="3" creationId="{489926CF-64EB-000D-AA34-2B88C8FA7E9E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2911426238" sldId="338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2911426238" sldId="338"/>
            <ac:spMk id="3" creationId="{FED517CA-7A2F-9D1A-EC98-F9F0BA49F51A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2209524365" sldId="339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2209524365" sldId="339"/>
            <ac:spMk id="3" creationId="{CF141865-3323-2963-4173-114607B6C66F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2516973477" sldId="340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2516973477" sldId="340"/>
            <ac:spMk id="4" creationId="{DF7EC223-097C-E701-2181-3779EB9132B0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2892543292" sldId="341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2892543292" sldId="341"/>
            <ac:spMk id="4" creationId="{C6280D6D-BE41-B305-2581-05D976AB0D8B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1433085750" sldId="343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1433085750" sldId="343"/>
            <ac:spMk id="3" creationId="{9D2013F6-1434-4570-81DB-FDE87C5C30CA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3601386308" sldId="344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3601386308" sldId="344"/>
            <ac:spMk id="3" creationId="{A1BAE6F3-8F80-FB57-8E2B-0C9037C3C959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3893887493" sldId="345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3893887493" sldId="345"/>
            <ac:spMk id="3" creationId="{1F7B0D71-8525-7017-7605-3911A80CD2E1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4080168212" sldId="346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4080168212" sldId="346"/>
            <ac:spMk id="3" creationId="{091A6AD5-0729-8913-9786-7EF6EFEADB85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2209293300" sldId="347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2209293300" sldId="347"/>
            <ac:spMk id="4" creationId="{3299A23B-AAC4-1699-E1F1-B39E9F95CA23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2132717794" sldId="348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2132717794" sldId="348"/>
            <ac:spMk id="3" creationId="{9024F96B-0827-3F48-4AB7-CAE9978B6F6D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2300957294" sldId="349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2300957294" sldId="349"/>
            <ac:spMk id="4" creationId="{F2B09937-E4F1-DFD4-CF12-BF6516E26570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3249881698" sldId="350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3249881698" sldId="350"/>
            <ac:spMk id="3" creationId="{CC25D261-4707-D35F-DCA4-0E86AA7E3A01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2082548083" sldId="351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2082548083" sldId="351"/>
            <ac:spMk id="3" creationId="{0615D7C1-1222-6B3B-6F8D-75C9731D36F4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2819398016" sldId="352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2819398016" sldId="352"/>
            <ac:spMk id="3" creationId="{CA5AE17F-7C1A-C945-73B6-773F0F0020FE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1860477346" sldId="353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1860477346" sldId="353"/>
            <ac:spMk id="4" creationId="{08EEE6D4-FF04-CB89-E19B-D9C23AC51275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3024889586" sldId="354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3024889586" sldId="354"/>
            <ac:spMk id="3" creationId="{174593C6-7316-DFAD-85AD-C39916176863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2338949749" sldId="355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2338949749" sldId="355"/>
            <ac:spMk id="3" creationId="{7AE6DB48-A7BD-55EE-8648-F34AE7AFB98A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3255106135" sldId="356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3255106135" sldId="356"/>
            <ac:spMk id="8" creationId="{07FF4475-DFBE-3842-8060-4087CA076287}"/>
          </ac:spMkLst>
        </pc:spChg>
      </pc:sldChg>
      <pc:sldChg chg="delSp">
        <pc:chgData name="辰 關" userId="a63b8d3a1d928406" providerId="LiveId" clId="{78A7CBBA-F381-4AC6-816D-0807E29B4776}" dt="2022-06-22T13:21:06.513" v="4"/>
        <pc:sldMkLst>
          <pc:docMk/>
          <pc:sldMk cId="4223135326" sldId="357"/>
        </pc:sldMkLst>
        <pc:spChg chg="del">
          <ac:chgData name="辰 關" userId="a63b8d3a1d928406" providerId="LiveId" clId="{78A7CBBA-F381-4AC6-816D-0807E29B4776}" dt="2022-06-22T13:21:06.513" v="4"/>
          <ac:spMkLst>
            <pc:docMk/>
            <pc:sldMk cId="4223135326" sldId="357"/>
            <ac:spMk id="8" creationId="{FC4DB69A-7506-2787-76DB-09466C45AA11}"/>
          </ac:spMkLst>
        </pc:spChg>
      </pc:sldChg>
      <pc:sldChg chg="add del">
        <pc:chgData name="辰 關" userId="a63b8d3a1d928406" providerId="LiveId" clId="{78A7CBBA-F381-4AC6-816D-0807E29B4776}" dt="2022-06-22T15:47:04.638" v="430" actId="47"/>
        <pc:sldMkLst>
          <pc:docMk/>
          <pc:sldMk cId="1030798214" sldId="358"/>
        </pc:sldMkLst>
      </pc:sldChg>
      <pc:sldChg chg="addSp delSp modSp add del mod">
        <pc:chgData name="辰 關" userId="a63b8d3a1d928406" providerId="LiveId" clId="{78A7CBBA-F381-4AC6-816D-0807E29B4776}" dt="2022-06-22T15:52:41.333" v="494" actId="20577"/>
        <pc:sldMkLst>
          <pc:docMk/>
          <pc:sldMk cId="103641458" sldId="359"/>
        </pc:sldMkLst>
        <pc:spChg chg="mod">
          <ac:chgData name="辰 關" userId="a63b8d3a1d928406" providerId="LiveId" clId="{78A7CBBA-F381-4AC6-816D-0807E29B4776}" dt="2022-06-22T14:56:15.717" v="311" actId="1076"/>
          <ac:spMkLst>
            <pc:docMk/>
            <pc:sldMk cId="103641458" sldId="359"/>
            <ac:spMk id="4" creationId="{00000000-0000-0000-0000-000000000000}"/>
          </ac:spMkLst>
        </pc:spChg>
        <pc:spChg chg="mod">
          <ac:chgData name="辰 關" userId="a63b8d3a1d928406" providerId="LiveId" clId="{78A7CBBA-F381-4AC6-816D-0807E29B4776}" dt="2022-06-22T15:11:37.148" v="362" actId="2710"/>
          <ac:spMkLst>
            <pc:docMk/>
            <pc:sldMk cId="103641458" sldId="359"/>
            <ac:spMk id="5" creationId="{00000000-0000-0000-0000-000000000000}"/>
          </ac:spMkLst>
        </pc:spChg>
        <pc:spChg chg="add mod">
          <ac:chgData name="辰 關" userId="a63b8d3a1d928406" providerId="LiveId" clId="{78A7CBBA-F381-4AC6-816D-0807E29B4776}" dt="2022-06-22T15:52:41.333" v="494" actId="20577"/>
          <ac:spMkLst>
            <pc:docMk/>
            <pc:sldMk cId="103641458" sldId="359"/>
            <ac:spMk id="11" creationId="{AD774289-ABDC-CF71-681A-1ADAF6905349}"/>
          </ac:spMkLst>
        </pc:spChg>
        <pc:spChg chg="mod">
          <ac:chgData name="辰 關" userId="a63b8d3a1d928406" providerId="LiveId" clId="{78A7CBBA-F381-4AC6-816D-0807E29B4776}" dt="2022-06-22T14:56:13.176" v="310" actId="1076"/>
          <ac:spMkLst>
            <pc:docMk/>
            <pc:sldMk cId="103641458" sldId="359"/>
            <ac:spMk id="252" creationId="{00000000-0000-0000-0000-000000000000}"/>
          </ac:spMkLst>
        </pc:spChg>
        <pc:picChg chg="add del">
          <ac:chgData name="辰 關" userId="a63b8d3a1d928406" providerId="LiveId" clId="{78A7CBBA-F381-4AC6-816D-0807E29B4776}" dt="2022-06-22T14:55:37.146" v="301" actId="22"/>
          <ac:picMkLst>
            <pc:docMk/>
            <pc:sldMk cId="103641458" sldId="359"/>
            <ac:picMk id="3" creationId="{C70993D7-2A87-13D2-0819-926F74BAA6CA}"/>
          </ac:picMkLst>
        </pc:picChg>
        <pc:picChg chg="del">
          <ac:chgData name="辰 關" userId="a63b8d3a1d928406" providerId="LiveId" clId="{78A7CBBA-F381-4AC6-816D-0807E29B4776}" dt="2022-06-22T14:56:02.179" v="307" actId="478"/>
          <ac:picMkLst>
            <pc:docMk/>
            <pc:sldMk cId="103641458" sldId="359"/>
            <ac:picMk id="8" creationId="{00000000-0000-0000-0000-000000000000}"/>
          </ac:picMkLst>
        </pc:picChg>
        <pc:picChg chg="del">
          <ac:chgData name="辰 關" userId="a63b8d3a1d928406" providerId="LiveId" clId="{78A7CBBA-F381-4AC6-816D-0807E29B4776}" dt="2022-06-22T14:56:02.835" v="308" actId="478"/>
          <ac:picMkLst>
            <pc:docMk/>
            <pc:sldMk cId="103641458" sldId="359"/>
            <ac:picMk id="9" creationId="{00000000-0000-0000-0000-000000000000}"/>
          </ac:picMkLst>
        </pc:picChg>
      </pc:sldChg>
      <pc:sldChg chg="addSp delSp modSp add del mod">
        <pc:chgData name="辰 關" userId="a63b8d3a1d928406" providerId="LiveId" clId="{78A7CBBA-F381-4AC6-816D-0807E29B4776}" dt="2022-06-22T15:50:30.580" v="458" actId="1076"/>
        <pc:sldMkLst>
          <pc:docMk/>
          <pc:sldMk cId="1573207028" sldId="360"/>
        </pc:sldMkLst>
        <pc:spChg chg="mod">
          <ac:chgData name="辰 關" userId="a63b8d3a1d928406" providerId="LiveId" clId="{78A7CBBA-F381-4AC6-816D-0807E29B4776}" dt="2022-06-22T15:50:30.580" v="458" actId="1076"/>
          <ac:spMkLst>
            <pc:docMk/>
            <pc:sldMk cId="1573207028" sldId="360"/>
            <ac:spMk id="5" creationId="{00000000-0000-0000-0000-000000000000}"/>
          </ac:spMkLst>
        </pc:spChg>
        <pc:picChg chg="add mod">
          <ac:chgData name="辰 關" userId="a63b8d3a1d928406" providerId="LiveId" clId="{78A7CBBA-F381-4AC6-816D-0807E29B4776}" dt="2022-06-22T14:58:11.657" v="345" actId="1076"/>
          <ac:picMkLst>
            <pc:docMk/>
            <pc:sldMk cId="1573207028" sldId="360"/>
            <ac:picMk id="3" creationId="{A700C184-BA06-E5CD-8412-56250B4D6285}"/>
          </ac:picMkLst>
        </pc:picChg>
        <pc:picChg chg="del">
          <ac:chgData name="辰 關" userId="a63b8d3a1d928406" providerId="LiveId" clId="{78A7CBBA-F381-4AC6-816D-0807E29B4776}" dt="2022-06-22T14:58:07.451" v="342" actId="478"/>
          <ac:picMkLst>
            <pc:docMk/>
            <pc:sldMk cId="1573207028" sldId="360"/>
            <ac:picMk id="10" creationId="{79E1B913-DC97-5AAD-C839-350E3ABAFF96}"/>
          </ac:picMkLst>
        </pc:picChg>
      </pc:sldChg>
      <pc:sldChg chg="addSp delSp modSp add del mod">
        <pc:chgData name="辰 關" userId="a63b8d3a1d928406" providerId="LiveId" clId="{78A7CBBA-F381-4AC6-816D-0807E29B4776}" dt="2022-06-22T15:50:18.915" v="453" actId="1076"/>
        <pc:sldMkLst>
          <pc:docMk/>
          <pc:sldMk cId="1565374184" sldId="361"/>
        </pc:sldMkLst>
        <pc:spChg chg="mod">
          <ac:chgData name="辰 關" userId="a63b8d3a1d928406" providerId="LiveId" clId="{78A7CBBA-F381-4AC6-816D-0807E29B4776}" dt="2022-06-22T15:50:18.915" v="453" actId="1076"/>
          <ac:spMkLst>
            <pc:docMk/>
            <pc:sldMk cId="1565374184" sldId="361"/>
            <ac:spMk id="5" creationId="{00000000-0000-0000-0000-000000000000}"/>
          </ac:spMkLst>
        </pc:spChg>
        <pc:spChg chg="add mod">
          <ac:chgData name="辰 關" userId="a63b8d3a1d928406" providerId="LiveId" clId="{78A7CBBA-F381-4AC6-816D-0807E29B4776}" dt="2022-06-22T15:14:24.665" v="410" actId="1076"/>
          <ac:spMkLst>
            <pc:docMk/>
            <pc:sldMk cId="1565374184" sldId="361"/>
            <ac:spMk id="8" creationId="{F52D6A7D-4820-1052-649C-F94A67749B99}"/>
          </ac:spMkLst>
        </pc:spChg>
        <pc:picChg chg="del">
          <ac:chgData name="辰 關" userId="a63b8d3a1d928406" providerId="LiveId" clId="{78A7CBBA-F381-4AC6-816D-0807E29B4776}" dt="2022-06-22T15:12:13.644" v="377" actId="478"/>
          <ac:picMkLst>
            <pc:docMk/>
            <pc:sldMk cId="1565374184" sldId="361"/>
            <ac:picMk id="3" creationId="{A700C184-BA06-E5CD-8412-56250B4D6285}"/>
          </ac:picMkLst>
        </pc:picChg>
        <pc:picChg chg="add mod">
          <ac:chgData name="辰 關" userId="a63b8d3a1d928406" providerId="LiveId" clId="{78A7CBBA-F381-4AC6-816D-0807E29B4776}" dt="2022-06-22T15:16:05.467" v="429" actId="1076"/>
          <ac:picMkLst>
            <pc:docMk/>
            <pc:sldMk cId="1565374184" sldId="361"/>
            <ac:picMk id="7" creationId="{A14E372F-0F62-AFA1-B17D-A2D00788E5CB}"/>
          </ac:picMkLst>
        </pc:picChg>
        <pc:picChg chg="add mod">
          <ac:chgData name="辰 關" userId="a63b8d3a1d928406" providerId="LiveId" clId="{78A7CBBA-F381-4AC6-816D-0807E29B4776}" dt="2022-06-22T15:14:57.195" v="415" actId="14100"/>
          <ac:picMkLst>
            <pc:docMk/>
            <pc:sldMk cId="1565374184" sldId="361"/>
            <ac:picMk id="10" creationId="{46D45791-6FBD-91BB-B2A1-044755093451}"/>
          </ac:picMkLst>
        </pc:picChg>
        <pc:picChg chg="add mod">
          <ac:chgData name="辰 關" userId="a63b8d3a1d928406" providerId="LiveId" clId="{78A7CBBA-F381-4AC6-816D-0807E29B4776}" dt="2022-06-22T15:16:03.763" v="428" actId="1076"/>
          <ac:picMkLst>
            <pc:docMk/>
            <pc:sldMk cId="1565374184" sldId="361"/>
            <ac:picMk id="12" creationId="{DE946727-5DB3-9203-5E96-4BF12150ED50}"/>
          </ac:picMkLst>
        </pc:picChg>
      </pc:sldChg>
      <pc:sldChg chg="modSp add mod">
        <pc:chgData name="辰 關" userId="a63b8d3a1d928406" providerId="LiveId" clId="{78A7CBBA-F381-4AC6-816D-0807E29B4776}" dt="2022-06-22T15:52:06.600" v="475" actId="1076"/>
        <pc:sldMkLst>
          <pc:docMk/>
          <pc:sldMk cId="916152193" sldId="362"/>
        </pc:sldMkLst>
        <pc:spChg chg="mod">
          <ac:chgData name="辰 關" userId="a63b8d3a1d928406" providerId="LiveId" clId="{78A7CBBA-F381-4AC6-816D-0807E29B4776}" dt="2022-06-22T15:52:01.058" v="470" actId="1076"/>
          <ac:spMkLst>
            <pc:docMk/>
            <pc:sldMk cId="916152193" sldId="362"/>
            <ac:spMk id="5" creationId="{00000000-0000-0000-0000-000000000000}"/>
          </ac:spMkLst>
        </pc:spChg>
        <pc:picChg chg="mod">
          <ac:chgData name="辰 關" userId="a63b8d3a1d928406" providerId="LiveId" clId="{78A7CBBA-F381-4AC6-816D-0807E29B4776}" dt="2022-06-22T15:52:06.600" v="475" actId="1076"/>
          <ac:picMkLst>
            <pc:docMk/>
            <pc:sldMk cId="916152193" sldId="362"/>
            <ac:picMk id="2" creationId="{F7953806-7EF5-4A72-864F-9CFF59448848}"/>
          </ac:picMkLst>
        </pc:picChg>
      </pc:sldChg>
      <pc:sldChg chg="modSp add mod">
        <pc:chgData name="辰 關" userId="a63b8d3a1d928406" providerId="LiveId" clId="{78A7CBBA-F381-4AC6-816D-0807E29B4776}" dt="2022-06-22T15:52:15.967" v="483" actId="1076"/>
        <pc:sldMkLst>
          <pc:docMk/>
          <pc:sldMk cId="3159040585" sldId="363"/>
        </pc:sldMkLst>
        <pc:spChg chg="mod">
          <ac:chgData name="辰 關" userId="a63b8d3a1d928406" providerId="LiveId" clId="{78A7CBBA-F381-4AC6-816D-0807E29B4776}" dt="2022-06-22T15:52:13.060" v="481" actId="1076"/>
          <ac:spMkLst>
            <pc:docMk/>
            <pc:sldMk cId="3159040585" sldId="363"/>
            <ac:spMk id="5" creationId="{00000000-0000-0000-0000-000000000000}"/>
          </ac:spMkLst>
        </pc:spChg>
        <pc:picChg chg="mod">
          <ac:chgData name="辰 關" userId="a63b8d3a1d928406" providerId="LiveId" clId="{78A7CBBA-F381-4AC6-816D-0807E29B4776}" dt="2022-06-22T15:52:15.967" v="483" actId="1076"/>
          <ac:picMkLst>
            <pc:docMk/>
            <pc:sldMk cId="3159040585" sldId="363"/>
            <ac:picMk id="2" creationId="{7F34F702-7EBE-4608-A563-63B5D6191846}"/>
          </ac:picMkLst>
        </pc:picChg>
      </pc:sldChg>
      <pc:sldChg chg="modSp add mod">
        <pc:chgData name="辰 關" userId="a63b8d3a1d928406" providerId="LiveId" clId="{78A7CBBA-F381-4AC6-816D-0807E29B4776}" dt="2022-06-22T15:52:30.612" v="489" actId="1076"/>
        <pc:sldMkLst>
          <pc:docMk/>
          <pc:sldMk cId="238628088" sldId="364"/>
        </pc:sldMkLst>
        <pc:spChg chg="mod">
          <ac:chgData name="辰 關" userId="a63b8d3a1d928406" providerId="LiveId" clId="{78A7CBBA-F381-4AC6-816D-0807E29B4776}" dt="2022-06-22T15:52:30.612" v="489" actId="1076"/>
          <ac:spMkLst>
            <pc:docMk/>
            <pc:sldMk cId="238628088" sldId="364"/>
            <ac:spMk id="11" creationId="{AD774289-ABDC-CF71-681A-1ADAF6905349}"/>
          </ac:spMkLst>
        </pc:spChg>
      </pc:sldChg>
      <pc:sldChg chg="addSp delSp modSp add mod ord">
        <pc:chgData name="辰 關" userId="a63b8d3a1d928406" providerId="LiveId" clId="{78A7CBBA-F381-4AC6-816D-0807E29B4776}" dt="2022-06-22T16:01:41.385" v="635" actId="20577"/>
        <pc:sldMkLst>
          <pc:docMk/>
          <pc:sldMk cId="570943637" sldId="365"/>
        </pc:sldMkLst>
        <pc:spChg chg="add del mod">
          <ac:chgData name="辰 關" userId="a63b8d3a1d928406" providerId="LiveId" clId="{78A7CBBA-F381-4AC6-816D-0807E29B4776}" dt="2022-06-22T15:53:59.715" v="533" actId="14100"/>
          <ac:spMkLst>
            <pc:docMk/>
            <pc:sldMk cId="570943637" sldId="365"/>
            <ac:spMk id="4" creationId="{00000000-0000-0000-0000-000000000000}"/>
          </ac:spMkLst>
        </pc:spChg>
        <pc:spChg chg="del mod">
          <ac:chgData name="辰 關" userId="a63b8d3a1d928406" providerId="LiveId" clId="{78A7CBBA-F381-4AC6-816D-0807E29B4776}" dt="2022-06-22T15:53:42.530" v="505"/>
          <ac:spMkLst>
            <pc:docMk/>
            <pc:sldMk cId="570943637" sldId="365"/>
            <ac:spMk id="5" creationId="{00000000-0000-0000-0000-000000000000}"/>
          </ac:spMkLst>
        </pc:spChg>
        <pc:spChg chg="add mod">
          <ac:chgData name="辰 關" userId="a63b8d3a1d928406" providerId="LiveId" clId="{78A7CBBA-F381-4AC6-816D-0807E29B4776}" dt="2022-06-22T16:01:41.385" v="635" actId="20577"/>
          <ac:spMkLst>
            <pc:docMk/>
            <pc:sldMk cId="570943637" sldId="365"/>
            <ac:spMk id="7" creationId="{07AED8D8-EA2F-73AD-A40B-F25917099499}"/>
          </ac:spMkLst>
        </pc:spChg>
        <pc:spChg chg="mod">
          <ac:chgData name="辰 關" userId="a63b8d3a1d928406" providerId="LiveId" clId="{78A7CBBA-F381-4AC6-816D-0807E29B4776}" dt="2022-06-22T15:54:17.958" v="536" actId="207"/>
          <ac:spMkLst>
            <pc:docMk/>
            <pc:sldMk cId="570943637" sldId="365"/>
            <ac:spMk id="252" creationId="{00000000-0000-0000-0000-000000000000}"/>
          </ac:spMkLst>
        </pc:spChg>
        <pc:picChg chg="del">
          <ac:chgData name="辰 關" userId="a63b8d3a1d928406" providerId="LiveId" clId="{78A7CBBA-F381-4AC6-816D-0807E29B4776}" dt="2022-06-22T15:53:40.740" v="502" actId="478"/>
          <ac:picMkLst>
            <pc:docMk/>
            <pc:sldMk cId="570943637" sldId="365"/>
            <ac:picMk id="3" creationId="{A700C184-BA06-E5CD-8412-56250B4D6285}"/>
          </ac:picMkLst>
        </pc:picChg>
      </pc:sldChg>
      <pc:sldChg chg="add del">
        <pc:chgData name="辰 關" userId="a63b8d3a1d928406" providerId="LiveId" clId="{78A7CBBA-F381-4AC6-816D-0807E29B4776}" dt="2022-06-22T15:53:28.665" v="496" actId="2696"/>
        <pc:sldMkLst>
          <pc:docMk/>
          <pc:sldMk cId="2081395003" sldId="365"/>
        </pc:sldMkLst>
      </pc:sldChg>
      <pc:sldChg chg="addSp delSp modSp add mod">
        <pc:chgData name="辰 關" userId="a63b8d3a1d928406" providerId="LiveId" clId="{78A7CBBA-F381-4AC6-816D-0807E29B4776}" dt="2022-06-22T16:04:18.673" v="637"/>
        <pc:sldMkLst>
          <pc:docMk/>
          <pc:sldMk cId="1082023780" sldId="366"/>
        </pc:sldMkLst>
        <pc:spChg chg="mod">
          <ac:chgData name="辰 關" userId="a63b8d3a1d928406" providerId="LiveId" clId="{78A7CBBA-F381-4AC6-816D-0807E29B4776}" dt="2022-06-22T16:01:37.972" v="634" actId="20577"/>
          <ac:spMkLst>
            <pc:docMk/>
            <pc:sldMk cId="1082023780" sldId="366"/>
            <ac:spMk id="7" creationId="{07AED8D8-EA2F-73AD-A40B-F25917099499}"/>
          </ac:spMkLst>
        </pc:spChg>
        <pc:spChg chg="add del mod">
          <ac:chgData name="辰 關" userId="a63b8d3a1d928406" providerId="LiveId" clId="{78A7CBBA-F381-4AC6-816D-0807E29B4776}" dt="2022-06-22T16:04:18.673" v="637"/>
          <ac:spMkLst>
            <pc:docMk/>
            <pc:sldMk cId="1082023780" sldId="366"/>
            <ac:spMk id="8" creationId="{C72AF21F-3205-492A-D826-6BCE2E7B91E3}"/>
          </ac:spMkLst>
        </pc:spChg>
      </pc:sldChg>
      <pc:sldChg chg="add">
        <pc:chgData name="辰 關" userId="a63b8d3a1d928406" providerId="LiveId" clId="{78A7CBBA-F381-4AC6-816D-0807E29B4776}" dt="2022-06-22T16:09:20.087" v="659"/>
        <pc:sldMkLst>
          <pc:docMk/>
          <pc:sldMk cId="842071866" sldId="367"/>
        </pc:sldMkLst>
      </pc:sldChg>
      <pc:sldChg chg="add">
        <pc:chgData name="辰 關" userId="a63b8d3a1d928406" providerId="LiveId" clId="{78A7CBBA-F381-4AC6-816D-0807E29B4776}" dt="2022-06-22T16:09:20.087" v="659"/>
        <pc:sldMkLst>
          <pc:docMk/>
          <pc:sldMk cId="3339523660" sldId="368"/>
        </pc:sldMkLst>
      </pc:sldChg>
      <pc:sldChg chg="add">
        <pc:chgData name="辰 關" userId="a63b8d3a1d928406" providerId="LiveId" clId="{78A7CBBA-F381-4AC6-816D-0807E29B4776}" dt="2022-06-22T16:09:20.087" v="659"/>
        <pc:sldMkLst>
          <pc:docMk/>
          <pc:sldMk cId="1099389865" sldId="369"/>
        </pc:sldMkLst>
      </pc:sldChg>
      <pc:sldChg chg="modSp add mod">
        <pc:chgData name="辰 關" userId="a63b8d3a1d928406" providerId="LiveId" clId="{78A7CBBA-F381-4AC6-816D-0807E29B4776}" dt="2022-06-22T16:11:25.177" v="696" actId="20577"/>
        <pc:sldMkLst>
          <pc:docMk/>
          <pc:sldMk cId="1494777217" sldId="370"/>
        </pc:sldMkLst>
        <pc:spChg chg="mod">
          <ac:chgData name="辰 關" userId="a63b8d3a1d928406" providerId="LiveId" clId="{78A7CBBA-F381-4AC6-816D-0807E29B4776}" dt="2022-06-22T16:11:25.177" v="696" actId="20577"/>
          <ac:spMkLst>
            <pc:docMk/>
            <pc:sldMk cId="1494777217" sldId="370"/>
            <ac:spMk id="5" creationId="{00000000-0000-0000-0000-000000000000}"/>
          </ac:spMkLst>
        </pc:spChg>
      </pc:sldChg>
      <pc:sldMasterChg chg="modSldLayout">
        <pc:chgData name="辰 關" userId="a63b8d3a1d928406" providerId="LiveId" clId="{78A7CBBA-F381-4AC6-816D-0807E29B4776}" dt="2022-06-22T13:21:26.106" v="5" actId="255"/>
        <pc:sldMasterMkLst>
          <pc:docMk/>
          <pc:sldMasterMk cId="0" sldId="2147483661"/>
        </pc:sldMasterMkLst>
        <pc:sldLayoutChg chg="addSp modSp">
          <pc:chgData name="辰 關" userId="a63b8d3a1d928406" providerId="LiveId" clId="{78A7CBBA-F381-4AC6-816D-0807E29B4776}" dt="2022-06-22T13:21:26.106" v="5" actId="255"/>
          <pc:sldLayoutMkLst>
            <pc:docMk/>
            <pc:sldMasterMk cId="0" sldId="2147483661"/>
            <pc:sldLayoutMk cId="0" sldId="2147483662"/>
          </pc:sldLayoutMkLst>
          <pc:spChg chg="add mod">
            <ac:chgData name="辰 關" userId="a63b8d3a1d928406" providerId="LiveId" clId="{78A7CBBA-F381-4AC6-816D-0807E29B4776}" dt="2022-06-22T13:19:14.281" v="0"/>
            <ac:spMkLst>
              <pc:docMk/>
              <pc:sldMasterMk cId="0" sldId="2147483661"/>
              <pc:sldLayoutMk cId="0" sldId="2147483662"/>
              <ac:spMk id="2" creationId="{2D4EA6C6-BFEE-A334-31BE-898417EF67AD}"/>
            </ac:spMkLst>
          </pc:spChg>
          <pc:spChg chg="add mod">
            <ac:chgData name="辰 關" userId="a63b8d3a1d928406" providerId="LiveId" clId="{78A7CBBA-F381-4AC6-816D-0807E29B4776}" dt="2022-06-22T13:19:14.281" v="0"/>
            <ac:spMkLst>
              <pc:docMk/>
              <pc:sldMasterMk cId="0" sldId="2147483661"/>
              <pc:sldLayoutMk cId="0" sldId="2147483662"/>
              <ac:spMk id="3" creationId="{6D0444F6-0590-C6C0-505C-8DADD1A9B137}"/>
            </ac:spMkLst>
          </pc:spChg>
          <pc:spChg chg="add mod">
            <ac:chgData name="辰 關" userId="a63b8d3a1d928406" providerId="LiveId" clId="{78A7CBBA-F381-4AC6-816D-0807E29B4776}" dt="2022-06-22T13:21:26.106" v="5" actId="255"/>
            <ac:spMkLst>
              <pc:docMk/>
              <pc:sldMasterMk cId="0" sldId="2147483661"/>
              <pc:sldLayoutMk cId="0" sldId="2147483662"/>
              <ac:spMk id="4" creationId="{38D28C43-9273-C534-A313-BD26825C5EC3}"/>
            </ac:spMkLst>
          </pc:spChg>
          <pc:spChg chg="add mod">
            <ac:chgData name="辰 關" userId="a63b8d3a1d928406" providerId="LiveId" clId="{78A7CBBA-F381-4AC6-816D-0807E29B4776}" dt="2022-06-22T13:19:14.737" v="1"/>
            <ac:spMkLst>
              <pc:docMk/>
              <pc:sldMasterMk cId="0" sldId="2147483661"/>
              <pc:sldLayoutMk cId="0" sldId="2147483662"/>
              <ac:spMk id="5" creationId="{3482617A-BA6B-0BB2-E0C0-01F0C7DD2900}"/>
            </ac:spMkLst>
          </pc:spChg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4T00:36:08.770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9B9BB-1CCF-4182-858E-CB644DC94A82}" type="datetimeFigureOut">
              <a:rPr lang="zh-TW" altLang="en-US" smtClean="0"/>
              <a:t>2022/6/24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5C8F2-8E79-40C3-82AF-7A0148753A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7200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530F0-7FBE-4E69-8EC7-D7A970559259}" type="datetimeFigureOut">
              <a:rPr lang="zh-TW" altLang="en-US" smtClean="0"/>
              <a:t>2022/6/24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FFFA5-4CF5-42AB-9E76-F2FB3CCD6B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81595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FFFA5-4CF5-42AB-9E76-F2FB3CCD6B2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323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8740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8862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3823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1431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2341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9737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0675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3705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3041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6" name="Google Shape;2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3829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FFFA5-4CF5-42AB-9E76-F2FB3CCD6B2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091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6" name="Google Shape;2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0921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8824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4563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9365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8824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45632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3892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9365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88244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4563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FFFA5-4CF5-42AB-9E76-F2FB3CCD6B2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1114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9365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0102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49701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4967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24041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1421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7066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32932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20281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4522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FFFA5-4CF5-42AB-9E76-F2FB3CCD6B2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55792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140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3289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085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570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6183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0867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7626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9170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D4EA6C6-BFEE-A334-31BE-898417EF67A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D0444F6-0590-C6C0-505C-8DADD1A9B13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D28C43-9273-C534-A313-BD26825C5E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z="2000"/>
            </a:lvl1pPr>
          </a:lstStyle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‹#›</a:t>
            </a:fld>
            <a:endParaRPr lang="en-US" spc="-1" dirty="0">
              <a:latin typeface="Times New Roman"/>
            </a:endParaRP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3482617A-BA6B-0BB2-E0C0-01F0C7DD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zh-TW" sz="6000" b="0" strike="noStrike" spc="-1">
                <a:solidFill>
                  <a:srgbClr val="000000"/>
                </a:solidFill>
                <a:latin typeface="Calibri Light"/>
              </a:rPr>
              <a:t>按一下以編輯母片標題樣式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7F5AD73-29B1-400D-B15C-F0898F4776B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800" b="0" strike="noStrike" spc="-1">
                <a:solidFill>
                  <a:srgbClr val="000000"/>
                </a:solidFill>
                <a:latin typeface="Calibri"/>
              </a:rPr>
              <a:t>請按這裡編輯大綱文字格式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solidFill>
                  <a:srgbClr val="000000"/>
                </a:solidFill>
                <a:latin typeface="Calibri"/>
              </a:rPr>
              <a:t>第二個大綱層次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Calibri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Calibri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Calibri"/>
              </a:rPr>
              <a:t>第五個大綱層次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Calibri"/>
              </a:rPr>
              <a:t>第六個大綱層次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Calibri"/>
              </a:rPr>
              <a:t>第七個大綱層次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5697A9B-4C31-4EF6-9CD8-6D0EF9D33471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slide" Target="slide13.xml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comments" Target="../comments/commen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7" Type="http://schemas.openxmlformats.org/officeDocument/2006/relationships/slide" Target="slide2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23.xml"/><Relationship Id="rId5" Type="http://schemas.openxmlformats.org/officeDocument/2006/relationships/slide" Target="slide22.xml"/><Relationship Id="rId4" Type="http://schemas.openxmlformats.org/officeDocument/2006/relationships/slide" Target="slide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" Target="slide25.xml"/><Relationship Id="rId7" Type="http://schemas.openxmlformats.org/officeDocument/2006/relationships/slide" Target="slide3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30.xml"/><Relationship Id="rId5" Type="http://schemas.openxmlformats.org/officeDocument/2006/relationships/slide" Target="slide28.xml"/><Relationship Id="rId4" Type="http://schemas.openxmlformats.org/officeDocument/2006/relationships/slide" Target="slide26.xml"/><Relationship Id="rId9" Type="http://schemas.openxmlformats.org/officeDocument/2006/relationships/slide" Target="slide4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7" Type="http://schemas.openxmlformats.org/officeDocument/2006/relationships/slide" Target="slide5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51.xml"/><Relationship Id="rId5" Type="http://schemas.openxmlformats.org/officeDocument/2006/relationships/slide" Target="slide42.xml"/><Relationship Id="rId4" Type="http://schemas.openxmlformats.org/officeDocument/2006/relationships/slide" Target="slide4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6"/>
          <p:cNvSpPr/>
          <p:nvPr/>
        </p:nvSpPr>
        <p:spPr>
          <a:xfrm>
            <a:off x="1938747" y="968252"/>
            <a:ext cx="8314505" cy="2799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裝置異常定位系統</a:t>
            </a:r>
            <a:r>
              <a:rPr lang="zh-TW" altLang="en-US" sz="9600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異常</a:t>
            </a:r>
            <a:endParaRPr lang="en-US" altLang="zh-TW" sz="9600" dirty="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9" name="CustomShape 7"/>
          <p:cNvSpPr/>
          <p:nvPr/>
        </p:nvSpPr>
        <p:spPr>
          <a:xfrm>
            <a:off x="272160" y="188280"/>
            <a:ext cx="11533680" cy="6319080"/>
          </a:xfrm>
          <a:prstGeom prst="rect">
            <a:avLst/>
          </a:prstGeom>
          <a:noFill/>
          <a:ln w="7632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8"/>
          <p:cNvSpPr/>
          <p:nvPr/>
        </p:nvSpPr>
        <p:spPr>
          <a:xfrm>
            <a:off x="489960" y="337320"/>
            <a:ext cx="11536920" cy="6329520"/>
          </a:xfrm>
          <a:prstGeom prst="rect">
            <a:avLst/>
          </a:prstGeom>
          <a:noFill/>
          <a:ln w="7632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4" name="Group 11"/>
          <p:cNvGrpSpPr/>
          <p:nvPr/>
        </p:nvGrpSpPr>
        <p:grpSpPr>
          <a:xfrm>
            <a:off x="600796" y="3201992"/>
            <a:ext cx="8060727" cy="2930118"/>
            <a:chOff x="937800" y="3883388"/>
            <a:chExt cx="8060727" cy="2930118"/>
          </a:xfrm>
        </p:grpSpPr>
        <p:sp>
          <p:nvSpPr>
            <p:cNvPr id="95" name="CustomShape 12"/>
            <p:cNvSpPr/>
            <p:nvPr/>
          </p:nvSpPr>
          <p:spPr>
            <a:xfrm>
              <a:off x="1432440" y="3883388"/>
              <a:ext cx="7566087" cy="293011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ts val="4501"/>
                </a:lnSpc>
              </a:pPr>
              <a:r>
                <a:rPr lang="zh-TW" sz="3200" b="0" strike="noStrike" spc="-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組別：第</a:t>
              </a:r>
              <a:r>
                <a:rPr lang="zh-TW" altLang="en-US" sz="3200" b="0" strike="noStrike" spc="-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一</a:t>
              </a:r>
              <a:r>
                <a:rPr lang="zh-TW" sz="3200" b="0" strike="noStrike" spc="-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組</a:t>
              </a:r>
              <a:endParaRPr lang="en-US" sz="3200" b="0" strike="noStrike" spc="-1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>
                <a:lnSpc>
                  <a:spcPts val="4501"/>
                </a:lnSpc>
              </a:pPr>
              <a:r>
                <a:rPr lang="zh-TW" sz="3200" b="0" strike="noStrike" spc="-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組長</a:t>
              </a:r>
              <a:r>
                <a:rPr lang="zh-TW" sz="3200" b="0" strike="noStrike" spc="-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：</a:t>
              </a:r>
              <a:r>
                <a:rPr lang="zh-TW" altLang="en-US" sz="3200" spc="-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陳濰暄</a:t>
              </a:r>
              <a:endParaRPr lang="en-US" sz="3200" b="0" strike="noStrike" spc="-1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>
                <a:lnSpc>
                  <a:spcPts val="4501"/>
                </a:lnSpc>
              </a:pPr>
              <a:r>
                <a:rPr lang="zh-TW" sz="3200" b="0" strike="noStrike" spc="-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成員</a:t>
              </a:r>
              <a:r>
                <a:rPr lang="zh-TW" sz="3200" b="0" strike="noStrike" spc="-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：</a:t>
              </a:r>
              <a:r>
                <a:rPr lang="zh-TW" altLang="en-US" sz="3200" spc="-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葉之霆</a:t>
              </a:r>
              <a:r>
                <a:rPr lang="zh-TW" sz="3200" b="0" strike="noStrike" spc="-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、</a:t>
              </a:r>
              <a:r>
                <a:rPr lang="zh-TW" altLang="en-US" sz="3200" b="0" strike="noStrike" spc="-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關羽辰</a:t>
              </a:r>
              <a:r>
                <a:rPr lang="zh-TW" sz="3200" b="0" strike="noStrike" spc="-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、</a:t>
              </a:r>
              <a:r>
                <a:rPr lang="zh-TW" altLang="en-US" sz="3200" b="0" strike="noStrike" spc="-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張祐琪</a:t>
              </a:r>
              <a:r>
                <a:rPr lang="zh-TW" sz="3200" b="0" strike="noStrike" spc="-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、</a:t>
              </a:r>
              <a:r>
                <a:rPr lang="zh-TW" altLang="en-US" sz="3200" b="0" strike="noStrike" spc="-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張耕瑋</a:t>
              </a:r>
              <a:br>
                <a:rPr lang="en-US" altLang="zh-TW" sz="3200" b="0" strike="noStrike" spc="-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</a:br>
              <a:r>
                <a:rPr lang="zh-TW" altLang="en-US" sz="3200" b="0" strike="noStrike" spc="-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報告</a:t>
              </a:r>
              <a:r>
                <a:rPr lang="zh-TW" altLang="zh-TW" sz="3200" b="0" strike="noStrike" spc="-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：</a:t>
              </a:r>
              <a:r>
                <a:rPr lang="zh-TW" altLang="en-US" sz="3200" spc="-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葉之霆</a:t>
              </a:r>
              <a:r>
                <a:rPr lang="zh-TW" altLang="zh-TW" sz="3200" b="0" strike="noStrike" spc="-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、</a:t>
              </a:r>
              <a:r>
                <a:rPr lang="zh-TW" altLang="en-US" sz="3200" b="0" strike="noStrike" spc="-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張耕瑋</a:t>
              </a:r>
              <a:endParaRPr lang="en-US" sz="3200" b="0" strike="noStrike" spc="-1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>
                <a:lnSpc>
                  <a:spcPts val="4501"/>
                </a:lnSpc>
              </a:pPr>
              <a:r>
                <a:rPr lang="zh-TW" sz="3200" b="0" strike="noStrike" spc="-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日期</a:t>
              </a:r>
              <a:r>
                <a:rPr lang="zh-TW" sz="3200" b="0" strike="noStrike" spc="-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：</a:t>
              </a:r>
              <a:r>
                <a:rPr lang="en-US" sz="3200" b="0" strike="noStrike" spc="-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20</a:t>
              </a:r>
              <a:r>
                <a:rPr lang="en-US" altLang="zh-TW" sz="3200" b="0" strike="noStrike" spc="-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22</a:t>
              </a:r>
              <a:r>
                <a:rPr lang="en-US" sz="3200" b="0" strike="noStrike" spc="-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/06/2</a:t>
              </a:r>
              <a:r>
                <a:rPr lang="en-US" altLang="zh-TW" sz="3200" b="0" strike="noStrike" spc="-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4</a:t>
              </a:r>
              <a:r>
                <a:rPr lang="en-US" sz="3200" b="0" strike="noStrike" spc="-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( </a:t>
              </a:r>
              <a:r>
                <a:rPr lang="zh-TW" altLang="en-US" sz="3200" spc="-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全</a:t>
              </a:r>
              <a:r>
                <a:rPr lang="en-US" sz="3200" b="0" strike="noStrike" spc="-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en-US" altLang="zh-TW" sz="3200" b="0" strike="noStrike" spc="-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+</a:t>
              </a:r>
              <a:r>
                <a:rPr lang="zh-TW" altLang="en-US" sz="3200" b="0" strike="noStrike" spc="-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en-US" altLang="zh-TW" sz="3200" b="0" strike="noStrike" spc="-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Demo</a:t>
              </a:r>
              <a:r>
                <a:rPr lang="en-US" sz="3200" b="0" strike="noStrike" spc="-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endParaRPr lang="en-US" sz="3200" b="0" strike="noStrike" spc="-1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7" name="CustomShape 14"/>
            <p:cNvSpPr/>
            <p:nvPr/>
          </p:nvSpPr>
          <p:spPr>
            <a:xfrm>
              <a:off x="947520" y="4115880"/>
              <a:ext cx="484920" cy="4935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" name="CustomShape 16"/>
            <p:cNvSpPr/>
            <p:nvPr/>
          </p:nvSpPr>
          <p:spPr>
            <a:xfrm>
              <a:off x="937800" y="4663440"/>
              <a:ext cx="498960" cy="507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2"/>
          <p:cNvSpPr/>
          <p:nvPr/>
        </p:nvSpPr>
        <p:spPr>
          <a:xfrm>
            <a:off x="685863" y="206108"/>
            <a:ext cx="2375390" cy="73944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sz="32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時程規劃</a:t>
            </a:r>
            <a:endParaRPr lang="en-US" sz="32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608" name="Group 13"/>
          <p:cNvGrpSpPr/>
          <p:nvPr/>
        </p:nvGrpSpPr>
        <p:grpSpPr>
          <a:xfrm>
            <a:off x="-149799" y="55989"/>
            <a:ext cx="1258560" cy="1039680"/>
            <a:chOff x="-21960" y="1164600"/>
            <a:chExt cx="1258560" cy="1039680"/>
          </a:xfrm>
        </p:grpSpPr>
        <p:sp>
          <p:nvSpPr>
            <p:cNvPr id="609" name="CustomShape 14"/>
            <p:cNvSpPr/>
            <p:nvPr/>
          </p:nvSpPr>
          <p:spPr>
            <a:xfrm>
              <a:off x="219600" y="1325520"/>
              <a:ext cx="757440" cy="757440"/>
            </a:xfrm>
            <a:prstGeom prst="ellipse">
              <a:avLst/>
            </a:prstGeom>
            <a:solidFill>
              <a:schemeClr val="bg1"/>
            </a:solidFill>
            <a:ln w="3816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610" name="圖片 22"/>
            <p:cNvPicPr/>
            <p:nvPr/>
          </p:nvPicPr>
          <p:blipFill>
            <a:blip r:embed="rId2"/>
            <a:srcRect b="17410"/>
            <a:stretch/>
          </p:blipFill>
          <p:spPr>
            <a:xfrm>
              <a:off x="-21960" y="1164600"/>
              <a:ext cx="1258560" cy="10396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611" name="Table 15"/>
          <p:cNvGraphicFramePr/>
          <p:nvPr>
            <p:extLst>
              <p:ext uri="{D42A27DB-BD31-4B8C-83A1-F6EECF244321}">
                <p14:modId xmlns:p14="http://schemas.microsoft.com/office/powerpoint/2010/main" val="4085680530"/>
              </p:ext>
            </p:extLst>
          </p:nvPr>
        </p:nvGraphicFramePr>
        <p:xfrm>
          <a:off x="471054" y="1095669"/>
          <a:ext cx="11355990" cy="5216400"/>
        </p:xfrm>
        <a:graphic>
          <a:graphicData uri="http://schemas.openxmlformats.org/drawingml/2006/table">
            <a:tbl>
              <a:tblPr/>
              <a:tblGrid>
                <a:gridCol w="189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2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2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2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26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452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800" b="1" strike="noStrike" spc="-1" dirty="0">
                          <a:solidFill>
                            <a:srgbClr val="FFFF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項目</a:t>
                      </a:r>
                      <a:endParaRPr lang="en-US" sz="2800" b="0" strike="noStrike" spc="-1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第一週</a:t>
                      </a:r>
                      <a:endParaRPr lang="en-US" sz="2000" b="1" strike="noStrike" kern="1200" spc="-1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(3/8~3/14)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第二週</a:t>
                      </a:r>
                      <a:endParaRPr lang="en-US" sz="2000" b="1" strike="noStrike" kern="1200" spc="-1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(3/15~3/21)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第三週</a:t>
                      </a:r>
                      <a:endParaRPr lang="en-US" sz="2000" b="1" strike="noStrike" kern="1200" spc="-1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(3/22~3/28)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第四週</a:t>
                      </a:r>
                      <a:endParaRPr lang="en-US" sz="2000" b="1" strike="noStrike" kern="1200" spc="-1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(3/29~4/4)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第五週</a:t>
                      </a:r>
                      <a:endParaRPr lang="en-US" sz="2000" b="1" strike="noStrike" kern="1200" spc="-1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(4/5~4/12)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sz="2000" b="0" strike="noStrike" spc="-1" dirty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需求分析</a:t>
                      </a: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(2w)</a:t>
                      </a:r>
                      <a:endParaRPr lang="en-US" sz="2000" b="0" strike="no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strike="noStrike" spc="-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微軟正黑體"/>
                          <a:cs typeface="Times New Roman" panose="02020603050405020304" pitchFamily="18" charset="0"/>
                        </a:rPr>
                        <a:t>Start</a:t>
                      </a:r>
                      <a:endParaRPr lang="en-US" altLang="zh-TW" sz="2000" b="1" strike="noStrike" spc="-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b="1" strike="noStrike" spc="-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strike="noStrike" spc="-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微軟正黑體"/>
                          <a:cs typeface="Times New Roman" panose="02020603050405020304" pitchFamily="18" charset="0"/>
                        </a:rPr>
                        <a:t>Complete</a:t>
                      </a:r>
                      <a:endParaRPr lang="en-US" altLang="zh-TW" sz="2000" b="1" strike="noStrike" spc="-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strike="noStrike" spc="-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微軟正黑體"/>
                          <a:cs typeface="Times New Roman" panose="02020603050405020304" pitchFamily="18" charset="0"/>
                        </a:rPr>
                        <a:t>   </a:t>
                      </a:r>
                      <a:endParaRPr lang="zh-TW" alt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b="1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5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000" b="0" strike="noStrike" spc="-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定位系統</a:t>
                      </a:r>
                      <a:r>
                        <a:rPr lang="en-US" altLang="zh-TW" sz="2000" b="0" strike="noStrike" spc="-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(2w)</a:t>
                      </a:r>
                      <a:endParaRPr lang="en-US" sz="2000" b="0" strike="no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strike="noStrike" spc="-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微軟正黑體"/>
                          <a:cs typeface="Times New Roman" panose="02020603050405020304" pitchFamily="18" charset="0"/>
                        </a:rPr>
                        <a:t>Start</a:t>
                      </a:r>
                      <a:endParaRPr lang="en-US" altLang="zh-TW" sz="2000" b="1" strike="noStrike" spc="-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strike="noStrike" spc="-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微軟正黑體"/>
                          <a:cs typeface="Times New Roman" panose="02020603050405020304" pitchFamily="18" charset="0"/>
                        </a:rPr>
                        <a:t>Complete</a:t>
                      </a:r>
                      <a:endParaRPr lang="en-US" altLang="zh-TW" sz="2000" b="1" strike="noStrike" spc="-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5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000" b="0" strike="noStrike" spc="-1" dirty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設計介面</a:t>
                      </a: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(3w)</a:t>
                      </a:r>
                      <a:endParaRPr lang="en-US" sz="2000" b="0" strike="no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  <a:defRPr/>
                      </a:pPr>
                      <a:endParaRPr lang="en-US" altLang="zh-TW" sz="2000" b="1" strike="noStrike" spc="-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strike="noStrike" spc="-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微軟正黑體"/>
                          <a:cs typeface="Times New Roman" panose="02020603050405020304" pitchFamily="18" charset="0"/>
                        </a:rPr>
                        <a:t>Start</a:t>
                      </a:r>
                      <a:endParaRPr lang="en-US" altLang="zh-TW" sz="2000" b="1" strike="noStrike" spc="-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5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sz="2000" b="0" strike="noStrike" spc="-1" dirty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設計</a:t>
                      </a:r>
                      <a:r>
                        <a:rPr lang="zh-TW" altLang="en-US" sz="2000" b="0" strike="noStrike" spc="-1" dirty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資料庫</a:t>
                      </a: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(4w)</a:t>
                      </a:r>
                      <a:endParaRPr lang="en-US" sz="2000" b="0" strike="no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US" sz="2000" b="1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5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sz="2000" b="0" strike="noStrike" spc="-1" dirty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測試介面</a:t>
                      </a: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(2w)</a:t>
                      </a:r>
                      <a:endParaRPr lang="en-US" sz="2000" b="0" strike="no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5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000" b="0" strike="noStrike" spc="-1" dirty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美化改善</a:t>
                      </a:r>
                      <a:r>
                        <a:rPr lang="en-US" altLang="zh-TW" sz="2000" b="0" strike="noStrike" spc="-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(2w)</a:t>
                      </a:r>
                      <a:endParaRPr lang="en-US" sz="2000" b="0" strike="no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12EA07-4B45-A3B5-0DA1-AE38E86C7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10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660994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2"/>
          <p:cNvSpPr/>
          <p:nvPr/>
        </p:nvSpPr>
        <p:spPr>
          <a:xfrm>
            <a:off x="685863" y="206108"/>
            <a:ext cx="2375390" cy="73944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sz="32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時程規劃</a:t>
            </a:r>
            <a:endParaRPr lang="en-US" sz="32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" name="Group 13"/>
          <p:cNvGrpSpPr/>
          <p:nvPr/>
        </p:nvGrpSpPr>
        <p:grpSpPr>
          <a:xfrm>
            <a:off x="-149799" y="55989"/>
            <a:ext cx="1258560" cy="1039680"/>
            <a:chOff x="-21960" y="1164600"/>
            <a:chExt cx="1258560" cy="1039680"/>
          </a:xfrm>
        </p:grpSpPr>
        <p:sp>
          <p:nvSpPr>
            <p:cNvPr id="4" name="CustomShape 14"/>
            <p:cNvSpPr/>
            <p:nvPr/>
          </p:nvSpPr>
          <p:spPr>
            <a:xfrm>
              <a:off x="219600" y="1325520"/>
              <a:ext cx="757440" cy="757440"/>
            </a:xfrm>
            <a:prstGeom prst="ellipse">
              <a:avLst/>
            </a:prstGeom>
            <a:solidFill>
              <a:schemeClr val="bg1"/>
            </a:solidFill>
            <a:ln w="3816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" name="圖片 22"/>
            <p:cNvPicPr/>
            <p:nvPr/>
          </p:nvPicPr>
          <p:blipFill>
            <a:blip r:embed="rId2"/>
            <a:srcRect b="17410"/>
            <a:stretch/>
          </p:blipFill>
          <p:spPr>
            <a:xfrm>
              <a:off x="-21960" y="1164600"/>
              <a:ext cx="1258560" cy="10396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6" name="Table 15"/>
          <p:cNvGraphicFramePr/>
          <p:nvPr>
            <p:extLst>
              <p:ext uri="{D42A27DB-BD31-4B8C-83A1-F6EECF244321}">
                <p14:modId xmlns:p14="http://schemas.microsoft.com/office/powerpoint/2010/main" val="2574270610"/>
              </p:ext>
            </p:extLst>
          </p:nvPr>
        </p:nvGraphicFramePr>
        <p:xfrm>
          <a:off x="471054" y="1095669"/>
          <a:ext cx="11355990" cy="5219263"/>
        </p:xfrm>
        <a:graphic>
          <a:graphicData uri="http://schemas.openxmlformats.org/drawingml/2006/table">
            <a:tbl>
              <a:tblPr/>
              <a:tblGrid>
                <a:gridCol w="189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2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2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2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26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456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800" b="1" strike="noStrike" spc="-1" dirty="0">
                          <a:solidFill>
                            <a:srgbClr val="FFFF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項目</a:t>
                      </a:r>
                      <a:endParaRPr lang="en-US" sz="2800" b="0" strike="noStrike" spc="-1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第六週</a:t>
                      </a:r>
                      <a:endParaRPr lang="en-US" sz="2000" b="1" strike="noStrike" kern="1200" spc="-1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(4/12~4/18)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第七週</a:t>
                      </a:r>
                      <a:endParaRPr lang="en-US" sz="2000" b="1" strike="noStrike" kern="1200" spc="-1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(4/19~4/25)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第八週</a:t>
                      </a:r>
                      <a:endParaRPr lang="en-US" sz="2000" b="1" strike="noStrike" kern="1200" spc="-1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(4/26~5/2)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第九週</a:t>
                      </a:r>
                      <a:endParaRPr lang="en-US" sz="2000" b="1" strike="noStrike" kern="1200" spc="-1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(5/3~5/9)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第十週</a:t>
                      </a:r>
                      <a:endParaRPr lang="en-US" sz="2000" b="1" strike="noStrike" kern="1200" spc="-1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(5/10~5/16)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6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sz="2000" b="0" strike="noStrike" spc="-1" dirty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需求分析</a:t>
                      </a: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(2w)</a:t>
                      </a:r>
                      <a:endParaRPr lang="en-US" sz="2000" b="0" strike="no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56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000" b="0" strike="noStrike" spc="-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定位系統</a:t>
                      </a:r>
                      <a:r>
                        <a:rPr lang="en-US" altLang="zh-TW" sz="2000" b="0" strike="noStrike" spc="-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(2w)</a:t>
                      </a:r>
                      <a:endParaRPr lang="en-US" sz="2000" b="0" strike="no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56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000" b="0" strike="noStrike" spc="-1" dirty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設計介面</a:t>
                      </a: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(3w)</a:t>
                      </a:r>
                      <a:endParaRPr lang="en-US" sz="2000" b="0" strike="no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strike="noStrike" spc="-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Complete</a:t>
                      </a:r>
                    </a:p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56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sz="2000" b="0" strike="noStrike" spc="-1" dirty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設計</a:t>
                      </a:r>
                      <a:r>
                        <a:rPr lang="zh-TW" altLang="en-US" sz="2000" b="0" strike="noStrike" spc="-1" dirty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資料庫</a:t>
                      </a: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(4w)</a:t>
                      </a:r>
                      <a:endParaRPr lang="en-US" sz="2000" b="0" strike="no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strike="noStrike" spc="-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Start</a:t>
                      </a:r>
                    </a:p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56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sz="2000" b="0" strike="noStrike" spc="-1" dirty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測試介面</a:t>
                      </a: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(2w)</a:t>
                      </a:r>
                      <a:endParaRPr lang="en-US" sz="2000" b="0" strike="no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56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000" b="0" strike="noStrike" spc="-1" dirty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美化改善</a:t>
                      </a:r>
                      <a:r>
                        <a:rPr lang="en-US" altLang="zh-TW" sz="2000" b="0" strike="noStrike" spc="-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(2w)</a:t>
                      </a:r>
                      <a:endParaRPr lang="en-US" sz="2000" b="0" strike="no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278EC3-0737-D9D8-0253-373F86C4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11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510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2"/>
          <p:cNvSpPr/>
          <p:nvPr/>
        </p:nvSpPr>
        <p:spPr>
          <a:xfrm>
            <a:off x="685863" y="206108"/>
            <a:ext cx="2375390" cy="73944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sz="32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時程規劃</a:t>
            </a:r>
            <a:endParaRPr lang="en-US" sz="32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" name="Group 13"/>
          <p:cNvGrpSpPr/>
          <p:nvPr/>
        </p:nvGrpSpPr>
        <p:grpSpPr>
          <a:xfrm>
            <a:off x="-149799" y="55989"/>
            <a:ext cx="1258560" cy="1039680"/>
            <a:chOff x="-21960" y="1164600"/>
            <a:chExt cx="1258560" cy="1039680"/>
          </a:xfrm>
        </p:grpSpPr>
        <p:sp>
          <p:nvSpPr>
            <p:cNvPr id="4" name="CustomShape 14"/>
            <p:cNvSpPr/>
            <p:nvPr/>
          </p:nvSpPr>
          <p:spPr>
            <a:xfrm>
              <a:off x="219600" y="1325520"/>
              <a:ext cx="757440" cy="757440"/>
            </a:xfrm>
            <a:prstGeom prst="ellipse">
              <a:avLst/>
            </a:prstGeom>
            <a:solidFill>
              <a:schemeClr val="bg1"/>
            </a:solidFill>
            <a:ln w="3816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" name="圖片 22"/>
            <p:cNvPicPr/>
            <p:nvPr/>
          </p:nvPicPr>
          <p:blipFill>
            <a:blip r:embed="rId2"/>
            <a:srcRect b="17410"/>
            <a:stretch/>
          </p:blipFill>
          <p:spPr>
            <a:xfrm>
              <a:off x="-21960" y="1164600"/>
              <a:ext cx="1258560" cy="10396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6" name="Table 15"/>
          <p:cNvGraphicFramePr/>
          <p:nvPr>
            <p:extLst>
              <p:ext uri="{D42A27DB-BD31-4B8C-83A1-F6EECF244321}">
                <p14:modId xmlns:p14="http://schemas.microsoft.com/office/powerpoint/2010/main" val="883509149"/>
              </p:ext>
            </p:extLst>
          </p:nvPr>
        </p:nvGraphicFramePr>
        <p:xfrm>
          <a:off x="471054" y="1095669"/>
          <a:ext cx="11355990" cy="5219263"/>
        </p:xfrm>
        <a:graphic>
          <a:graphicData uri="http://schemas.openxmlformats.org/drawingml/2006/table">
            <a:tbl>
              <a:tblPr/>
              <a:tblGrid>
                <a:gridCol w="189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2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2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2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26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456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800" b="1" strike="noStrike" spc="-1" dirty="0">
                          <a:solidFill>
                            <a:srgbClr val="FFFF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項目</a:t>
                      </a:r>
                      <a:endParaRPr lang="en-US" sz="2800" b="0" strike="noStrike" spc="-1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sz="2000" b="1" strike="noStrike" spc="-1" dirty="0">
                          <a:solidFill>
                            <a:srgbClr val="FFFF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第</a:t>
                      </a:r>
                      <a:r>
                        <a:rPr lang="zh-TW" altLang="en-US" sz="2000" b="1" strike="noStrike" spc="-1" dirty="0">
                          <a:solidFill>
                            <a:srgbClr val="FFFF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十</a:t>
                      </a:r>
                      <a:r>
                        <a:rPr lang="zh-TW" sz="2000" b="1" strike="noStrike" spc="-1" dirty="0">
                          <a:solidFill>
                            <a:srgbClr val="FFFF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一週</a:t>
                      </a:r>
                      <a:endParaRPr lang="en-US" sz="2000" b="0" strike="noStrike" spc="-1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(5/17~5/23)</a:t>
                      </a:r>
                      <a:endParaRPr lang="en-US" sz="2000" b="0" strike="no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sz="2000" b="1" strike="noStrike" spc="-1" dirty="0">
                          <a:solidFill>
                            <a:srgbClr val="FFFF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第</a:t>
                      </a:r>
                      <a:r>
                        <a:rPr lang="zh-TW" altLang="en-US" sz="2000" b="1" strike="noStrike" spc="-1" dirty="0">
                          <a:solidFill>
                            <a:srgbClr val="FFFF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十</a:t>
                      </a:r>
                      <a:r>
                        <a:rPr lang="zh-TW" sz="2000" b="1" strike="noStrike" spc="-1" dirty="0">
                          <a:solidFill>
                            <a:srgbClr val="FFFF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二週</a:t>
                      </a:r>
                      <a:endParaRPr lang="en-US" sz="2000" b="0" strike="noStrike" spc="-1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Calibri" panose="020F0502020204030204" pitchFamily="34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(5/24~5/30)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第十三週</a:t>
                      </a:r>
                      <a:endParaRPr lang="en-US" sz="2000" b="1" strike="noStrike" kern="1200" spc="-1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(5/31~6/6)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第十四週</a:t>
                      </a:r>
                      <a:endParaRPr lang="en-US" sz="2000" b="1" strike="noStrike" kern="1200" spc="-1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(6/7~6/13)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sz="2000" b="1" strike="noStrike" spc="-1" dirty="0">
                          <a:solidFill>
                            <a:srgbClr val="FFFF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第</a:t>
                      </a:r>
                      <a:r>
                        <a:rPr lang="zh-TW" altLang="en-US" sz="2000" b="1" strike="noStrike" spc="-1" dirty="0">
                          <a:solidFill>
                            <a:srgbClr val="FFFF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十</a:t>
                      </a:r>
                      <a:r>
                        <a:rPr lang="zh-TW" sz="2000" b="1" strike="noStrike" spc="-1" dirty="0">
                          <a:solidFill>
                            <a:srgbClr val="FFFF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五週</a:t>
                      </a:r>
                      <a:endParaRPr lang="en-US" sz="2000" b="0" strike="noStrike" spc="-1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Calibri" panose="020F0502020204030204" pitchFamily="34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strike="noStrike" kern="1200" spc="-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(6/14~6/19)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6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sz="2000" b="0" strike="noStrike" spc="-1" dirty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需求分析</a:t>
                      </a: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(2w)</a:t>
                      </a:r>
                      <a:endParaRPr lang="en-US" sz="2000" b="0" strike="no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b="1" strike="noStrike" spc="-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2000" b="1" strike="no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b="1" strike="no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56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000" b="0" strike="noStrike" spc="-1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定位系統</a:t>
                      </a:r>
                      <a:r>
                        <a:rPr lang="en-US" altLang="zh-TW" sz="2000" b="0" strike="noStrike" spc="-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(2w)</a:t>
                      </a:r>
                      <a:endParaRPr lang="en-US" sz="2000" b="0" strike="no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US" sz="2000" b="1" strike="sng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56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000" b="0" strike="noStrike" spc="-1" dirty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設計介面</a:t>
                      </a: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(3w)</a:t>
                      </a:r>
                      <a:endParaRPr lang="en-US" sz="2000" b="0" strike="no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  <a:defRPr/>
                      </a:pPr>
                      <a:endParaRPr lang="en-US" altLang="zh-TW" sz="2000" b="1" strike="noStrike" spc="-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56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sz="2000" b="0" strike="noStrike" spc="-1" dirty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設計</a:t>
                      </a:r>
                      <a:r>
                        <a:rPr lang="zh-TW" altLang="en-US" sz="2000" b="0" strike="noStrike" spc="-1" dirty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資料庫</a:t>
                      </a: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(4w)</a:t>
                      </a:r>
                      <a:endParaRPr lang="en-US" sz="2000" b="0" strike="no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strike="noStrike" spc="-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Complete</a:t>
                      </a:r>
                    </a:p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US" sz="2000" b="1" strike="no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56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sz="2000" b="0" strike="noStrike" spc="-1" dirty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測試介面</a:t>
                      </a: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(2w)</a:t>
                      </a:r>
                      <a:endParaRPr lang="en-US" sz="2000" b="0" strike="no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strike="noStrike" spc="-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Start</a:t>
                      </a:r>
                    </a:p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strike="noStrike" spc="-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Complete</a:t>
                      </a:r>
                    </a:p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56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000" b="0" strike="noStrike" spc="-1" dirty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Calibri" panose="020F0502020204030204" pitchFamily="34" charset="0"/>
                        </a:rPr>
                        <a:t>美化改善</a:t>
                      </a:r>
                      <a:r>
                        <a:rPr lang="en-US" altLang="zh-TW" sz="2000" b="0" strike="noStrike" spc="-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(2w)</a:t>
                      </a:r>
                      <a:endParaRPr lang="en-US" sz="2000" b="0" strike="noStrike" spc="-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strike="noStrike" spc="-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Start</a:t>
                      </a:r>
                    </a:p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strike="noStrike" spc="-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Complete</a:t>
                      </a:r>
                    </a:p>
                    <a:p>
                      <a:pPr algn="ctr"/>
                      <a:endParaRPr lang="zh-TW" sz="20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C7CB57F-538C-F94A-DFBD-5EF2C80519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 algn="r"/>
              <a:t>12</a:t>
            </a:fld>
            <a:endParaRPr lang="en-US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3135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6"/>
          <p:cNvSpPr/>
          <p:nvPr/>
        </p:nvSpPr>
        <p:spPr>
          <a:xfrm>
            <a:off x="0" y="0"/>
            <a:ext cx="2817360" cy="83952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工程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0" name="Line 7"/>
          <p:cNvSpPr/>
          <p:nvPr/>
        </p:nvSpPr>
        <p:spPr>
          <a:xfrm flipH="1">
            <a:off x="588240" y="814120"/>
            <a:ext cx="15760" cy="6043880"/>
          </a:xfrm>
          <a:prstGeom prst="line">
            <a:avLst/>
          </a:prstGeom>
          <a:ln w="5724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31" name="Group 8"/>
          <p:cNvGrpSpPr/>
          <p:nvPr/>
        </p:nvGrpSpPr>
        <p:grpSpPr>
          <a:xfrm>
            <a:off x="715680" y="1346760"/>
            <a:ext cx="11332840" cy="3691826"/>
            <a:chOff x="715680" y="1346760"/>
            <a:chExt cx="11332840" cy="3691826"/>
          </a:xfrm>
        </p:grpSpPr>
        <p:sp>
          <p:nvSpPr>
            <p:cNvPr id="232" name="CustomShape 9"/>
            <p:cNvSpPr/>
            <p:nvPr/>
          </p:nvSpPr>
          <p:spPr>
            <a:xfrm>
              <a:off x="715680" y="1346760"/>
              <a:ext cx="4594680" cy="9450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TW" altLang="en-US" sz="4400" b="0" strike="noStrike" spc="-1" dirty="0">
                  <a:solidFill>
                    <a:srgbClr val="FFFF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如何</a:t>
              </a:r>
              <a:r>
                <a:rPr lang="zh-TW" altLang="en-US" sz="4400" dirty="0">
                  <a:solidFill>
                    <a:prstClr val="white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得到需求</a:t>
              </a:r>
              <a:endParaRPr lang="en-US" sz="4400" b="0" strike="noStrike" spc="-1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36" name="CustomShape 12"/>
            <p:cNvSpPr/>
            <p:nvPr/>
          </p:nvSpPr>
          <p:spPr>
            <a:xfrm>
              <a:off x="786806" y="2552564"/>
              <a:ext cx="11261714" cy="248602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先由內部討論出一個大家都會有的困擾產生出最基本的</a:t>
              </a:r>
              <a:br>
                <a:rPr lang="en-US" altLang="zh-TW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</a:br>
              <a:r>
                <a: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需求再來確認大多數人是否也有相對應的需求</a:t>
              </a:r>
              <a:endPara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如何確認呢</a:t>
              </a:r>
              <a:r>
                <a:rPr lang="en-US" altLang="zh-TW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?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42820EA7-31EF-3D91-212C-A6E2581138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420" y="1158341"/>
            <a:ext cx="2518451" cy="1321838"/>
          </a:xfrm>
          <a:prstGeom prst="rect">
            <a:avLst/>
          </a:prstGeom>
        </p:spPr>
      </p:pic>
      <p:sp>
        <p:nvSpPr>
          <p:cNvPr id="12" name="CustomShape 9">
            <a:extLst>
              <a:ext uri="{FF2B5EF4-FFF2-40B4-BE49-F238E27FC236}">
                <a16:creationId xmlns:a16="http://schemas.microsoft.com/office/drawing/2014/main" id="{F1B531CE-F019-2E98-9B26-24DFC55D0A41}"/>
              </a:ext>
            </a:extLst>
          </p:cNvPr>
          <p:cNvSpPr/>
          <p:nvPr/>
        </p:nvSpPr>
        <p:spPr>
          <a:xfrm>
            <a:off x="2817360" y="0"/>
            <a:ext cx="4386422" cy="83952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需求擷取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C64CC2-3BC6-1CAC-68C1-1B3598609D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13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432294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6"/>
          <p:cNvSpPr/>
          <p:nvPr/>
        </p:nvSpPr>
        <p:spPr>
          <a:xfrm>
            <a:off x="0" y="0"/>
            <a:ext cx="2817360" cy="83952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工程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0" name="Line 7"/>
          <p:cNvSpPr/>
          <p:nvPr/>
        </p:nvSpPr>
        <p:spPr>
          <a:xfrm flipH="1">
            <a:off x="588240" y="814120"/>
            <a:ext cx="15760" cy="6043880"/>
          </a:xfrm>
          <a:prstGeom prst="line">
            <a:avLst/>
          </a:prstGeom>
          <a:ln w="5724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9"/>
          <p:cNvSpPr/>
          <p:nvPr/>
        </p:nvSpPr>
        <p:spPr>
          <a:xfrm>
            <a:off x="2817360" y="0"/>
            <a:ext cx="4386422" cy="83952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需求擷取</a:t>
            </a:r>
            <a:r>
              <a:rPr lang="en-US" alt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問卷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57E795A-5129-4016-B501-281084CAC0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278" y="1340192"/>
            <a:ext cx="8214346" cy="499173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BFFB52-0A6F-5FBC-EC88-92EE9366FA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14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402652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6"/>
          <p:cNvSpPr/>
          <p:nvPr/>
        </p:nvSpPr>
        <p:spPr>
          <a:xfrm>
            <a:off x="0" y="0"/>
            <a:ext cx="2817360" cy="83952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工程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0" name="Line 7"/>
          <p:cNvSpPr/>
          <p:nvPr/>
        </p:nvSpPr>
        <p:spPr>
          <a:xfrm flipH="1">
            <a:off x="588240" y="814120"/>
            <a:ext cx="15760" cy="6043880"/>
          </a:xfrm>
          <a:prstGeom prst="line">
            <a:avLst/>
          </a:prstGeom>
          <a:ln w="5724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9"/>
          <p:cNvSpPr/>
          <p:nvPr/>
        </p:nvSpPr>
        <p:spPr>
          <a:xfrm>
            <a:off x="2817360" y="0"/>
            <a:ext cx="4386422" cy="83952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需求擷取</a:t>
            </a:r>
            <a:r>
              <a:rPr lang="en-US" alt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問卷</a:t>
            </a:r>
            <a:r>
              <a:rPr lang="en-US" alt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葉之霆</a:t>
            </a:r>
            <a:r>
              <a:rPr lang="en-US" alt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379D6B-97EB-DC99-6250-6546B1F614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827" y="1326446"/>
            <a:ext cx="8214346" cy="501922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F47555-8B04-F3CC-13FD-27441F643E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15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329389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6"/>
          <p:cNvSpPr/>
          <p:nvPr/>
        </p:nvSpPr>
        <p:spPr>
          <a:xfrm>
            <a:off x="0" y="0"/>
            <a:ext cx="2817360" cy="83952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工程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0" name="Line 7"/>
          <p:cNvSpPr/>
          <p:nvPr/>
        </p:nvSpPr>
        <p:spPr>
          <a:xfrm flipH="1">
            <a:off x="588240" y="814120"/>
            <a:ext cx="15760" cy="6043880"/>
          </a:xfrm>
          <a:prstGeom prst="line">
            <a:avLst/>
          </a:prstGeom>
          <a:ln w="5724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9"/>
          <p:cNvSpPr/>
          <p:nvPr/>
        </p:nvSpPr>
        <p:spPr>
          <a:xfrm>
            <a:off x="2817360" y="0"/>
            <a:ext cx="4386422" cy="83952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需求擷取</a:t>
            </a:r>
            <a:r>
              <a:rPr lang="en-US" alt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問卷</a:t>
            </a:r>
            <a:r>
              <a:rPr lang="en-US" alt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陳濰暄</a:t>
            </a:r>
            <a:r>
              <a:rPr lang="en-US" alt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937AAD-0E61-89EC-5254-92FBBA067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89" y="1339146"/>
            <a:ext cx="8345221" cy="501922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D42CCC-6C76-5A57-5776-AF9600ED7C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16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01422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6"/>
          <p:cNvSpPr/>
          <p:nvPr/>
        </p:nvSpPr>
        <p:spPr>
          <a:xfrm>
            <a:off x="0" y="0"/>
            <a:ext cx="2817360" cy="83952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工程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0" name="Line 7"/>
          <p:cNvSpPr/>
          <p:nvPr/>
        </p:nvSpPr>
        <p:spPr>
          <a:xfrm flipH="1">
            <a:off x="588240" y="814120"/>
            <a:ext cx="15760" cy="6043880"/>
          </a:xfrm>
          <a:prstGeom prst="line">
            <a:avLst/>
          </a:prstGeom>
          <a:ln w="5724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9"/>
          <p:cNvSpPr/>
          <p:nvPr/>
        </p:nvSpPr>
        <p:spPr>
          <a:xfrm>
            <a:off x="2817360" y="0"/>
            <a:ext cx="4386422" cy="83952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需求擷取</a:t>
            </a:r>
            <a:r>
              <a:rPr lang="en-US" alt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問卷</a:t>
            </a:r>
            <a:r>
              <a:rPr lang="en-US" alt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張耕瑋</a:t>
            </a:r>
            <a:r>
              <a:rPr lang="en-US" alt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59D34F-B6EE-A298-3482-CEE460FE3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565" y="1339147"/>
            <a:ext cx="8378869" cy="501922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EAE0DD-39C9-7B19-F30E-0583D2AAF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17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073619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6"/>
          <p:cNvSpPr/>
          <p:nvPr/>
        </p:nvSpPr>
        <p:spPr>
          <a:xfrm>
            <a:off x="0" y="0"/>
            <a:ext cx="2817360" cy="83952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工程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0" name="Line 7"/>
          <p:cNvSpPr/>
          <p:nvPr/>
        </p:nvSpPr>
        <p:spPr>
          <a:xfrm flipH="1">
            <a:off x="588240" y="814120"/>
            <a:ext cx="15760" cy="6043880"/>
          </a:xfrm>
          <a:prstGeom prst="line">
            <a:avLst/>
          </a:prstGeom>
          <a:ln w="5724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9"/>
          <p:cNvSpPr/>
          <p:nvPr/>
        </p:nvSpPr>
        <p:spPr>
          <a:xfrm>
            <a:off x="2817360" y="0"/>
            <a:ext cx="4386422" cy="83952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需求擷取</a:t>
            </a:r>
            <a:r>
              <a:rPr lang="en-US" alt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問卷</a:t>
            </a:r>
            <a:r>
              <a:rPr lang="en-US" alt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張祐琪</a:t>
            </a:r>
            <a:r>
              <a:rPr lang="en-US" alt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020781-C9A0-F42B-419C-0F5A7D19B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827" y="1360820"/>
            <a:ext cx="8214346" cy="516029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8F74ED-33EB-CAD7-67A1-11A9A52191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18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692849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6"/>
          <p:cNvSpPr/>
          <p:nvPr/>
        </p:nvSpPr>
        <p:spPr>
          <a:xfrm>
            <a:off x="0" y="0"/>
            <a:ext cx="2817360" cy="83952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工程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0" name="Line 7"/>
          <p:cNvSpPr/>
          <p:nvPr/>
        </p:nvSpPr>
        <p:spPr>
          <a:xfrm flipH="1">
            <a:off x="588240" y="814120"/>
            <a:ext cx="15760" cy="6043880"/>
          </a:xfrm>
          <a:prstGeom prst="line">
            <a:avLst/>
          </a:prstGeom>
          <a:ln w="5724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9"/>
          <p:cNvSpPr/>
          <p:nvPr/>
        </p:nvSpPr>
        <p:spPr>
          <a:xfrm>
            <a:off x="2817360" y="0"/>
            <a:ext cx="4386422" cy="83952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需求擷取</a:t>
            </a:r>
            <a:r>
              <a:rPr lang="en-US" alt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問卷</a:t>
            </a:r>
            <a:r>
              <a:rPr lang="en-US" alt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關羽辰</a:t>
            </a:r>
            <a:r>
              <a:rPr lang="en-US" alt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68D75F-F74D-E564-18AD-972A71FF8D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827" y="1427780"/>
            <a:ext cx="8214346" cy="499173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603B90-0CA6-109F-844B-2F6D9E74C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19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77091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"/>
          <p:cNvGrpSpPr/>
          <p:nvPr/>
        </p:nvGrpSpPr>
        <p:grpSpPr>
          <a:xfrm>
            <a:off x="0" y="360360"/>
            <a:ext cx="3814560" cy="673920"/>
            <a:chOff x="0" y="360360"/>
            <a:chExt cx="3814560" cy="673920"/>
          </a:xfrm>
        </p:grpSpPr>
        <p:sp>
          <p:nvSpPr>
            <p:cNvPr id="109" name="CustomShape 2"/>
            <p:cNvSpPr/>
            <p:nvPr/>
          </p:nvSpPr>
          <p:spPr>
            <a:xfrm>
              <a:off x="0" y="360360"/>
              <a:ext cx="3139920" cy="67392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" name="CustomShape 3"/>
            <p:cNvSpPr/>
            <p:nvPr/>
          </p:nvSpPr>
          <p:spPr>
            <a:xfrm rot="5400000">
              <a:off x="3140640" y="360000"/>
              <a:ext cx="673920" cy="673920"/>
            </a:xfrm>
            <a:prstGeom prst="rtTriangl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1" name="CustomShape 4"/>
          <p:cNvSpPr/>
          <p:nvPr/>
        </p:nvSpPr>
        <p:spPr>
          <a:xfrm>
            <a:off x="884880" y="326520"/>
            <a:ext cx="1207423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4000" b="1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lang="en-US" sz="40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2" name="Line 5"/>
          <p:cNvSpPr/>
          <p:nvPr/>
        </p:nvSpPr>
        <p:spPr>
          <a:xfrm flipH="1">
            <a:off x="462562" y="1005480"/>
            <a:ext cx="26318" cy="5675400"/>
          </a:xfrm>
          <a:prstGeom prst="line">
            <a:avLst/>
          </a:prstGeom>
          <a:ln w="5724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93CEE4C-38D3-E3FD-2A87-5D8ADEDA4C5F}"/>
              </a:ext>
            </a:extLst>
          </p:cNvPr>
          <p:cNvSpPr txBox="1"/>
          <p:nvPr/>
        </p:nvSpPr>
        <p:spPr>
          <a:xfrm>
            <a:off x="951442" y="1347713"/>
            <a:ext cx="87494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動機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		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……...6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Ch1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sz="2400" b="0" strike="noStrike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時程規劃</a:t>
            </a:r>
            <a:r>
              <a:rPr lang="en-US" altLang="zh-TW" sz="2400" b="0" strike="noStrike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					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0" strike="noStrike" spc="-1" dirty="0">
                <a:latin typeface="標楷體" panose="03000509000000000000" pitchFamily="65" charset="-120"/>
                <a:ea typeface="標楷體" panose="03000509000000000000" pitchFamily="65" charset="-120"/>
              </a:rPr>
              <a:t>瀑布式</a:t>
            </a:r>
            <a:r>
              <a:rPr lang="zh-TW" altLang="zh-TW" sz="2400" b="0" strike="noStrike" spc="-1" dirty="0"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2400" b="0" strike="noStrike" spc="-1" dirty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sz="2400" b="0" strike="noStrike" spc="-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時程規</a:t>
            </a:r>
            <a:r>
              <a:rPr lang="zh-TW" altLang="en-US" sz="2400" b="0" strike="noStrike" spc="-1" dirty="0">
                <a:latin typeface="標楷體" panose="03000509000000000000" pitchFamily="65" charset="-120"/>
                <a:ea typeface="標楷體" panose="03000509000000000000" pitchFamily="65" charset="-120"/>
              </a:rPr>
              <a:t>劃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 action="ppaction://hlinksldjump"/>
              </a:rPr>
              <a:t>…….10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Ch2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sz="2400" b="0" strike="noStrike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工程</a:t>
            </a: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					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0" strike="noStrike" spc="-1" dirty="0">
                <a:latin typeface="標楷體" panose="03000509000000000000" pitchFamily="65" charset="-120"/>
                <a:ea typeface="標楷體" panose="03000509000000000000" pitchFamily="65" charset="-120"/>
              </a:rPr>
              <a:t>需求擷取</a:t>
            </a:r>
            <a:r>
              <a:rPr lang="en-US" altLang="zh-TW" sz="2400" b="0" strike="noStrike" spc="-1" dirty="0">
                <a:latin typeface="標楷體" panose="03000509000000000000" pitchFamily="65" charset="-120"/>
                <a:ea typeface="標楷體" panose="03000509000000000000" pitchFamily="65" charset="-120"/>
              </a:rPr>
              <a:t>						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 action="ppaction://hlinksldjump"/>
              </a:rPr>
              <a:t>…….13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AD092F-32A4-256B-5AE6-C75FBEA871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2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282887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5"/>
          <p:cNvSpPr/>
          <p:nvPr/>
        </p:nvSpPr>
        <p:spPr>
          <a:xfrm>
            <a:off x="0" y="0"/>
            <a:ext cx="2817360" cy="839520"/>
          </a:xfrm>
          <a:custGeom>
            <a:avLst/>
            <a:gdLst/>
            <a:ahLst/>
            <a:cxnLst/>
            <a:rect l="l" t="t" r="r" b="b"/>
            <a:pathLst>
              <a:path w="2817628" h="839972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6511" y="419887"/>
                  <a:pt x="-4827" y="834689"/>
                  <a:pt x="418723" y="408924"/>
                </a:cubicBezTo>
                <a:lnTo>
                  <a:pt x="0" y="0"/>
                </a:lnTo>
                <a:close/>
              </a:path>
            </a:pathLst>
          </a:custGeom>
          <a:solidFill>
            <a:srgbClr val="3857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59" name="CustomShape 13"/>
          <p:cNvSpPr/>
          <p:nvPr/>
        </p:nvSpPr>
        <p:spPr>
          <a:xfrm>
            <a:off x="2817360" y="0"/>
            <a:ext cx="3727010" cy="839519"/>
          </a:xfrm>
          <a:prstGeom prst="roundRect">
            <a:avLst>
              <a:gd name="adj" fmla="val 16667"/>
            </a:avLst>
          </a:prstGeom>
          <a:solidFill>
            <a:srgbClr val="3857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2800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資料流程圖</a:t>
            </a:r>
            <a:r>
              <a:rPr lang="en-US" altLang="zh-TW" sz="2800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(DFD)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5E385753-CD32-8995-2D56-9C68EB4BF7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191" y="1634834"/>
            <a:ext cx="8880999" cy="455578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2A88C1-BEEC-5474-DEE4-533A1B6DF6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20</a:t>
            </a:fld>
            <a:endParaRPr lang="en-US" spc="-1" dirty="0">
              <a:latin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58"/>
          <p:cNvSpPr/>
          <p:nvPr/>
        </p:nvSpPr>
        <p:spPr>
          <a:xfrm>
            <a:off x="0" y="0"/>
            <a:ext cx="2817360" cy="839520"/>
          </a:xfrm>
          <a:custGeom>
            <a:avLst/>
            <a:gdLst/>
            <a:ahLst/>
            <a:cxnLst/>
            <a:rect l="l" t="t" r="r" b="b"/>
            <a:pathLst>
              <a:path w="2817628" h="839972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6511" y="419887"/>
                  <a:pt x="-4827" y="834689"/>
                  <a:pt x="418723" y="408924"/>
                </a:cubicBezTo>
                <a:lnTo>
                  <a:pt x="0" y="0"/>
                </a:lnTo>
                <a:close/>
              </a:path>
            </a:pathLst>
          </a:custGeom>
          <a:solidFill>
            <a:srgbClr val="3857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CustomShape 13">
            <a:extLst>
              <a:ext uri="{FF2B5EF4-FFF2-40B4-BE49-F238E27FC236}">
                <a16:creationId xmlns:a16="http://schemas.microsoft.com/office/drawing/2014/main" id="{1DF6AC12-F206-6206-2983-96F8A2CCA2BB}"/>
              </a:ext>
            </a:extLst>
          </p:cNvPr>
          <p:cNvSpPr/>
          <p:nvPr/>
        </p:nvSpPr>
        <p:spPr>
          <a:xfrm>
            <a:off x="2817360" y="7134"/>
            <a:ext cx="3727010" cy="839519"/>
          </a:xfrm>
          <a:prstGeom prst="roundRect">
            <a:avLst>
              <a:gd name="adj" fmla="val 16667"/>
            </a:avLst>
          </a:prstGeom>
          <a:solidFill>
            <a:srgbClr val="3857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2800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實體關聯圖</a:t>
            </a:r>
            <a:r>
              <a:rPr lang="en-US" altLang="zh-TW" sz="2800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(ERD)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DA392A2F-B40C-FE5A-8E8F-7A1697B0C0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906" y="1684095"/>
            <a:ext cx="9860188" cy="432725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339D3F-7843-0B2A-2667-828773508B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21</a:t>
            </a:fld>
            <a:endParaRPr lang="en-US" spc="-1" dirty="0">
              <a:latin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58"/>
          <p:cNvSpPr/>
          <p:nvPr/>
        </p:nvSpPr>
        <p:spPr>
          <a:xfrm>
            <a:off x="0" y="0"/>
            <a:ext cx="2817360" cy="839520"/>
          </a:xfrm>
          <a:custGeom>
            <a:avLst/>
            <a:gdLst/>
            <a:ahLst/>
            <a:cxnLst/>
            <a:rect l="l" t="t" r="r" b="b"/>
            <a:pathLst>
              <a:path w="2817628" h="839972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6511" y="419887"/>
                  <a:pt x="-4827" y="834689"/>
                  <a:pt x="418723" y="408924"/>
                </a:cubicBezTo>
                <a:lnTo>
                  <a:pt x="0" y="0"/>
                </a:lnTo>
                <a:close/>
              </a:path>
            </a:pathLst>
          </a:custGeom>
          <a:solidFill>
            <a:srgbClr val="3857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CustomShape 13">
            <a:extLst>
              <a:ext uri="{FF2B5EF4-FFF2-40B4-BE49-F238E27FC236}">
                <a16:creationId xmlns:a16="http://schemas.microsoft.com/office/drawing/2014/main" id="{1DF6AC12-F206-6206-2983-96F8A2CCA2BB}"/>
              </a:ext>
            </a:extLst>
          </p:cNvPr>
          <p:cNvSpPr/>
          <p:nvPr/>
        </p:nvSpPr>
        <p:spPr>
          <a:xfrm>
            <a:off x="2817360" y="0"/>
            <a:ext cx="3727010" cy="839519"/>
          </a:xfrm>
          <a:prstGeom prst="roundRect">
            <a:avLst>
              <a:gd name="adj" fmla="val 16667"/>
            </a:avLst>
          </a:prstGeom>
          <a:solidFill>
            <a:srgbClr val="3857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2800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狀態轉換圖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44C15589-E1DD-0CC6-D6AD-CAF06C6FE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940" y="1507662"/>
            <a:ext cx="7649490" cy="478447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05565A-1BEB-BA65-5546-6B49DC1F89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22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8035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58"/>
          <p:cNvSpPr/>
          <p:nvPr/>
        </p:nvSpPr>
        <p:spPr>
          <a:xfrm>
            <a:off x="0" y="0"/>
            <a:ext cx="2817360" cy="839520"/>
          </a:xfrm>
          <a:custGeom>
            <a:avLst/>
            <a:gdLst/>
            <a:ahLst/>
            <a:cxnLst/>
            <a:rect l="l" t="t" r="r" b="b"/>
            <a:pathLst>
              <a:path w="2817628" h="839972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6511" y="419887"/>
                  <a:pt x="-4827" y="834689"/>
                  <a:pt x="418723" y="408924"/>
                </a:cubicBezTo>
                <a:lnTo>
                  <a:pt x="0" y="0"/>
                </a:lnTo>
                <a:close/>
              </a:path>
            </a:pathLst>
          </a:custGeom>
          <a:solidFill>
            <a:srgbClr val="3857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CustomShape 13">
            <a:extLst>
              <a:ext uri="{FF2B5EF4-FFF2-40B4-BE49-F238E27FC236}">
                <a16:creationId xmlns:a16="http://schemas.microsoft.com/office/drawing/2014/main" id="{1DF6AC12-F206-6206-2983-96F8A2CCA2BB}"/>
              </a:ext>
            </a:extLst>
          </p:cNvPr>
          <p:cNvSpPr/>
          <p:nvPr/>
        </p:nvSpPr>
        <p:spPr>
          <a:xfrm>
            <a:off x="2817360" y="0"/>
            <a:ext cx="3727010" cy="839519"/>
          </a:xfrm>
          <a:prstGeom prst="roundRect">
            <a:avLst>
              <a:gd name="adj" fmla="val 16667"/>
            </a:avLst>
          </a:prstGeom>
          <a:solidFill>
            <a:srgbClr val="3857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2800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企業流程圖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25EF91-9326-0CE7-BFD9-1FB37AE924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4"/>
          <a:stretch/>
        </p:blipFill>
        <p:spPr>
          <a:xfrm>
            <a:off x="4091959" y="1539053"/>
            <a:ext cx="4008082" cy="460615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43456D-1271-4859-F2C2-4CAC31894D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23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561695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58"/>
          <p:cNvSpPr/>
          <p:nvPr/>
        </p:nvSpPr>
        <p:spPr>
          <a:xfrm>
            <a:off x="0" y="0"/>
            <a:ext cx="2817360" cy="839520"/>
          </a:xfrm>
          <a:custGeom>
            <a:avLst/>
            <a:gdLst/>
            <a:ahLst/>
            <a:cxnLst/>
            <a:rect l="l" t="t" r="r" b="b"/>
            <a:pathLst>
              <a:path w="2817628" h="839972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6511" y="419887"/>
                  <a:pt x="-4827" y="834689"/>
                  <a:pt x="418723" y="408924"/>
                </a:cubicBezTo>
                <a:lnTo>
                  <a:pt x="0" y="0"/>
                </a:lnTo>
                <a:close/>
              </a:path>
            </a:pathLst>
          </a:custGeom>
          <a:solidFill>
            <a:srgbClr val="3857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CustomShape 13">
            <a:extLst>
              <a:ext uri="{FF2B5EF4-FFF2-40B4-BE49-F238E27FC236}">
                <a16:creationId xmlns:a16="http://schemas.microsoft.com/office/drawing/2014/main" id="{1DF6AC12-F206-6206-2983-96F8A2CCA2BB}"/>
              </a:ext>
            </a:extLst>
          </p:cNvPr>
          <p:cNvSpPr/>
          <p:nvPr/>
        </p:nvSpPr>
        <p:spPr>
          <a:xfrm>
            <a:off x="2817360" y="1"/>
            <a:ext cx="3727010" cy="839519"/>
          </a:xfrm>
          <a:prstGeom prst="roundRect">
            <a:avLst>
              <a:gd name="adj" fmla="val 16667"/>
            </a:avLst>
          </a:prstGeom>
          <a:solidFill>
            <a:srgbClr val="3857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defRPr/>
            </a:pPr>
            <a:r>
              <a:rPr lang="zh-TW" altLang="en-US" sz="2800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需求規格書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B9B21E3-B40D-0875-9B5B-465FDE67F4F0}"/>
              </a:ext>
            </a:extLst>
          </p:cNvPr>
          <p:cNvSpPr txBox="1"/>
          <p:nvPr/>
        </p:nvSpPr>
        <p:spPr>
          <a:xfrm>
            <a:off x="3541130" y="2660072"/>
            <a:ext cx="46551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6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如附件</a:t>
            </a:r>
            <a:r>
              <a:rPr lang="en-US" altLang="zh-TW" sz="6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6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0492B8E-0786-BDCB-25C5-3E5CF800DD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24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116275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34;p7"/>
          <p:cNvSpPr/>
          <p:nvPr/>
        </p:nvSpPr>
        <p:spPr>
          <a:xfrm>
            <a:off x="186120" y="79740"/>
            <a:ext cx="4219626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17921" y="421318"/>
                  <a:pt x="-3930" y="843230"/>
                  <a:pt x="396952" y="435935"/>
                </a:cubicBezTo>
                <a:cubicBezTo>
                  <a:pt x="-2301" y="18007"/>
                  <a:pt x="132317" y="145312"/>
                  <a:pt x="0" y="0"/>
                </a:cubicBezTo>
                <a:close/>
              </a:path>
            </a:pathLst>
          </a:custGeom>
          <a:solidFill>
            <a:srgbClr val="7F6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237;p7"/>
          <p:cNvCxnSpPr/>
          <p:nvPr/>
        </p:nvCxnSpPr>
        <p:spPr>
          <a:xfrm flipH="1">
            <a:off x="457200" y="677160"/>
            <a:ext cx="37800" cy="6180840"/>
          </a:xfrm>
          <a:prstGeom prst="straightConnector1">
            <a:avLst/>
          </a:prstGeom>
          <a:noFill/>
          <a:ln w="57225" cap="flat" cmpd="sng">
            <a:solidFill>
              <a:srgbClr val="C7C695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" name="文字方塊 17"/>
          <p:cNvSpPr txBox="1"/>
          <p:nvPr/>
        </p:nvSpPr>
        <p:spPr>
          <a:xfrm>
            <a:off x="880491" y="153940"/>
            <a:ext cx="399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8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物件導向軟體開發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4405746" y="43920"/>
            <a:ext cx="3062770" cy="758520"/>
          </a:xfrm>
          <a:prstGeom prst="roundRect">
            <a:avLst>
              <a:gd name="adj" fmla="val 16667"/>
            </a:avLst>
          </a:prstGeom>
          <a:solidFill>
            <a:srgbClr val="C0B081"/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zh-TW" altLang="en-US" sz="3200" b="0" i="0" u="none" strike="noStrike" cap="none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/>
                <a:sym typeface="Arial"/>
              </a:rPr>
              <a:t>使用者案例</a:t>
            </a:r>
            <a:endParaRPr sz="3200" b="0" i="0" u="none" strike="noStrike" cap="none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4FBC6E6-95A4-2680-7480-9B8B87F2C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574" y="1778149"/>
            <a:ext cx="6096851" cy="436305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5D22AD-A0C9-B8BA-CD42-C0DEBBF9FF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25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2650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34;p7"/>
          <p:cNvSpPr/>
          <p:nvPr/>
        </p:nvSpPr>
        <p:spPr>
          <a:xfrm>
            <a:off x="186120" y="79740"/>
            <a:ext cx="4219626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17921" y="421318"/>
                  <a:pt x="-3930" y="843230"/>
                  <a:pt x="396952" y="435935"/>
                </a:cubicBezTo>
                <a:cubicBezTo>
                  <a:pt x="-2301" y="18007"/>
                  <a:pt x="132317" y="145312"/>
                  <a:pt x="0" y="0"/>
                </a:cubicBezTo>
                <a:close/>
              </a:path>
            </a:pathLst>
          </a:custGeom>
          <a:solidFill>
            <a:srgbClr val="7F6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237;p7"/>
          <p:cNvCxnSpPr/>
          <p:nvPr/>
        </p:nvCxnSpPr>
        <p:spPr>
          <a:xfrm flipH="1">
            <a:off x="457200" y="677160"/>
            <a:ext cx="37800" cy="6180840"/>
          </a:xfrm>
          <a:prstGeom prst="straightConnector1">
            <a:avLst/>
          </a:prstGeom>
          <a:noFill/>
          <a:ln w="57225" cap="flat" cmpd="sng">
            <a:solidFill>
              <a:srgbClr val="C7C695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" name="文字方塊 17"/>
          <p:cNvSpPr txBox="1"/>
          <p:nvPr/>
        </p:nvSpPr>
        <p:spPr>
          <a:xfrm>
            <a:off x="766080" y="176381"/>
            <a:ext cx="399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8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物件導向軟體開發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4405746" y="72814"/>
            <a:ext cx="4219626" cy="700732"/>
          </a:xfrm>
          <a:prstGeom prst="roundRect">
            <a:avLst>
              <a:gd name="adj" fmla="val 16667"/>
            </a:avLst>
          </a:prstGeom>
          <a:solidFill>
            <a:srgbClr val="C0B081"/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Step0 ----- UML(</a:t>
            </a:r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初稿</a:t>
            </a: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D0ED36-2E67-8316-A176-33E930AA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226" y="1222662"/>
            <a:ext cx="7580184" cy="5197347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212C6A-7365-5FA4-97AA-5FD8AF6804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26</a:t>
            </a:fld>
            <a:endParaRPr lang="en-US" spc="-1" dirty="0">
              <a:latin typeface="Times New Roman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F4A40B-1E38-4A9F-9534-EAD3D456D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294" y="1023115"/>
            <a:ext cx="7640116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26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34;p7"/>
          <p:cNvSpPr/>
          <p:nvPr/>
        </p:nvSpPr>
        <p:spPr>
          <a:xfrm>
            <a:off x="186120" y="79740"/>
            <a:ext cx="4219626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17921" y="421318"/>
                  <a:pt x="-3930" y="843230"/>
                  <a:pt x="396952" y="435935"/>
                </a:cubicBezTo>
                <a:cubicBezTo>
                  <a:pt x="-2301" y="18007"/>
                  <a:pt x="132317" y="145312"/>
                  <a:pt x="0" y="0"/>
                </a:cubicBezTo>
                <a:close/>
              </a:path>
            </a:pathLst>
          </a:custGeom>
          <a:solidFill>
            <a:srgbClr val="7F6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237;p7"/>
          <p:cNvCxnSpPr/>
          <p:nvPr/>
        </p:nvCxnSpPr>
        <p:spPr>
          <a:xfrm flipH="1">
            <a:off x="457200" y="677160"/>
            <a:ext cx="37800" cy="6180840"/>
          </a:xfrm>
          <a:prstGeom prst="straightConnector1">
            <a:avLst/>
          </a:prstGeom>
          <a:noFill/>
          <a:ln w="57225" cap="flat" cmpd="sng">
            <a:solidFill>
              <a:srgbClr val="C7C695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" name="文字方塊 17"/>
          <p:cNvSpPr txBox="1"/>
          <p:nvPr/>
        </p:nvSpPr>
        <p:spPr>
          <a:xfrm>
            <a:off x="851916" y="161570"/>
            <a:ext cx="399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8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物件導向軟體開發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4405746" y="72814"/>
            <a:ext cx="4219626" cy="700732"/>
          </a:xfrm>
          <a:prstGeom prst="roundRect">
            <a:avLst>
              <a:gd name="adj" fmla="val 16667"/>
            </a:avLst>
          </a:prstGeom>
          <a:solidFill>
            <a:srgbClr val="C0B081"/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Step0 ----- Code</a:t>
            </a:r>
            <a:endParaRPr lang="zh-TW" altLang="en-US" sz="32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1E0F85-B916-9B52-52D8-DF18913BEB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27</a:t>
            </a:fld>
            <a:endParaRPr lang="en-US" spc="-1" dirty="0">
              <a:latin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4F0B970-BAC0-4028-89EF-8D45C1C12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322" y="2104008"/>
            <a:ext cx="2969055" cy="283240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EFEF153-2A99-47A3-8945-F1F1EB16C6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172"/>
          <a:stretch/>
        </p:blipFill>
        <p:spPr>
          <a:xfrm>
            <a:off x="6515559" y="1662788"/>
            <a:ext cx="4092844" cy="44122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2BD8431-BCD5-4FC5-8B8D-F63AC9CB15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647"/>
          <a:stretch/>
        </p:blipFill>
        <p:spPr>
          <a:xfrm>
            <a:off x="6096000" y="5248000"/>
            <a:ext cx="5073292" cy="4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24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34;p7"/>
          <p:cNvSpPr/>
          <p:nvPr/>
        </p:nvSpPr>
        <p:spPr>
          <a:xfrm>
            <a:off x="186120" y="79740"/>
            <a:ext cx="4219626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17921" y="421318"/>
                  <a:pt x="-3930" y="843230"/>
                  <a:pt x="396952" y="435935"/>
                </a:cubicBezTo>
                <a:cubicBezTo>
                  <a:pt x="-2301" y="18007"/>
                  <a:pt x="132317" y="145312"/>
                  <a:pt x="0" y="0"/>
                </a:cubicBezTo>
                <a:close/>
              </a:path>
            </a:pathLst>
          </a:custGeom>
          <a:solidFill>
            <a:srgbClr val="7F6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237;p7"/>
          <p:cNvCxnSpPr/>
          <p:nvPr/>
        </p:nvCxnSpPr>
        <p:spPr>
          <a:xfrm flipH="1">
            <a:off x="457200" y="677160"/>
            <a:ext cx="37800" cy="6180840"/>
          </a:xfrm>
          <a:prstGeom prst="straightConnector1">
            <a:avLst/>
          </a:prstGeom>
          <a:noFill/>
          <a:ln w="57225" cap="flat" cmpd="sng">
            <a:solidFill>
              <a:srgbClr val="C7C695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" name="文字方塊 17"/>
          <p:cNvSpPr txBox="1"/>
          <p:nvPr/>
        </p:nvSpPr>
        <p:spPr>
          <a:xfrm>
            <a:off x="826119" y="161570"/>
            <a:ext cx="399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8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物件導向軟體開發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4405746" y="72814"/>
            <a:ext cx="5698836" cy="700732"/>
          </a:xfrm>
          <a:prstGeom prst="roundRect">
            <a:avLst>
              <a:gd name="adj" fmla="val 16667"/>
            </a:avLst>
          </a:prstGeom>
          <a:solidFill>
            <a:srgbClr val="C0B081"/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Step1 ------ </a:t>
            </a:r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裝置定位異常</a:t>
            </a: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endParaRPr lang="zh-TW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8875503-C9A6-888F-E259-B7CC1F739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199" y="1522828"/>
            <a:ext cx="8134383" cy="408441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7BC97C-5FAE-1FAC-5C23-F175960F2D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28</a:t>
            </a:fld>
            <a:endParaRPr lang="en-US" spc="-1" dirty="0">
              <a:latin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7C574A-39D3-48C3-BB2B-CE5F1E555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466" y="1250762"/>
            <a:ext cx="9958744" cy="483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73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34;p7"/>
          <p:cNvSpPr/>
          <p:nvPr/>
        </p:nvSpPr>
        <p:spPr>
          <a:xfrm>
            <a:off x="186120" y="79740"/>
            <a:ext cx="4219626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17921" y="421318"/>
                  <a:pt x="-3930" y="843230"/>
                  <a:pt x="396952" y="435935"/>
                </a:cubicBezTo>
                <a:cubicBezTo>
                  <a:pt x="-2301" y="18007"/>
                  <a:pt x="132317" y="145312"/>
                  <a:pt x="0" y="0"/>
                </a:cubicBezTo>
                <a:close/>
              </a:path>
            </a:pathLst>
          </a:custGeom>
          <a:solidFill>
            <a:srgbClr val="7F6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237;p7"/>
          <p:cNvCxnSpPr/>
          <p:nvPr/>
        </p:nvCxnSpPr>
        <p:spPr>
          <a:xfrm flipH="1">
            <a:off x="457200" y="677160"/>
            <a:ext cx="37800" cy="6180840"/>
          </a:xfrm>
          <a:prstGeom prst="straightConnector1">
            <a:avLst/>
          </a:prstGeom>
          <a:noFill/>
          <a:ln w="57225" cap="flat" cmpd="sng">
            <a:solidFill>
              <a:srgbClr val="C7C695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" name="文字方塊 17"/>
          <p:cNvSpPr txBox="1"/>
          <p:nvPr/>
        </p:nvSpPr>
        <p:spPr>
          <a:xfrm>
            <a:off x="860771" y="153940"/>
            <a:ext cx="399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8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物件導向軟體開發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4405746" y="72814"/>
            <a:ext cx="4219626" cy="700732"/>
          </a:xfrm>
          <a:prstGeom prst="roundRect">
            <a:avLst>
              <a:gd name="adj" fmla="val 16667"/>
            </a:avLst>
          </a:prstGeom>
          <a:solidFill>
            <a:srgbClr val="C0B081"/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Step1 ----- Code</a:t>
            </a:r>
            <a:endParaRPr lang="zh-TW" altLang="en-US" sz="32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C8B5E6-136B-D3DC-01A3-5D96FB0E86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29</a:t>
            </a:fld>
            <a:endParaRPr lang="en-US" spc="-1" dirty="0">
              <a:latin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BE94AB9-DEC1-4AD9-A4F4-EDAE59BC3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131" y="1168150"/>
            <a:ext cx="2477738" cy="243520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24C7E29-C2C6-43E2-9980-F5DCA4301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803" y="1482432"/>
            <a:ext cx="2558260" cy="24405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7F7CB60-4063-4E56-A42C-7645B2F885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172"/>
          <a:stretch/>
        </p:blipFill>
        <p:spPr>
          <a:xfrm>
            <a:off x="7935478" y="4952388"/>
            <a:ext cx="4092844" cy="44122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37E38F7-0950-41FD-9640-854A2A7F00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647"/>
          <a:stretch/>
        </p:blipFill>
        <p:spPr>
          <a:xfrm>
            <a:off x="3025864" y="5695164"/>
            <a:ext cx="5073292" cy="40595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91A7436-AE0D-49BC-82A5-44C21D66C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803" y="1475506"/>
            <a:ext cx="2558260" cy="244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85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"/>
          <p:cNvGrpSpPr/>
          <p:nvPr/>
        </p:nvGrpSpPr>
        <p:grpSpPr>
          <a:xfrm>
            <a:off x="0" y="360360"/>
            <a:ext cx="3814560" cy="673920"/>
            <a:chOff x="0" y="360360"/>
            <a:chExt cx="3814560" cy="673920"/>
          </a:xfrm>
        </p:grpSpPr>
        <p:sp>
          <p:nvSpPr>
            <p:cNvPr id="109" name="CustomShape 2"/>
            <p:cNvSpPr/>
            <p:nvPr/>
          </p:nvSpPr>
          <p:spPr>
            <a:xfrm>
              <a:off x="0" y="360360"/>
              <a:ext cx="3139920" cy="67392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" name="CustomShape 3"/>
            <p:cNvSpPr/>
            <p:nvPr/>
          </p:nvSpPr>
          <p:spPr>
            <a:xfrm rot="5400000">
              <a:off x="3140640" y="360000"/>
              <a:ext cx="673920" cy="673920"/>
            </a:xfrm>
            <a:prstGeom prst="rtTriangl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1" name="CustomShape 4"/>
          <p:cNvSpPr/>
          <p:nvPr/>
        </p:nvSpPr>
        <p:spPr>
          <a:xfrm>
            <a:off x="884880" y="326520"/>
            <a:ext cx="1359556" cy="1321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zh-TW" altLang="en-US" sz="4000" b="1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lang="en-US" altLang="zh-TW" sz="40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sz="4000" b="1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綱</a:t>
            </a:r>
            <a:endParaRPr lang="en-US" sz="40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2" name="Line 5"/>
          <p:cNvSpPr/>
          <p:nvPr/>
        </p:nvSpPr>
        <p:spPr>
          <a:xfrm flipH="1">
            <a:off x="462562" y="1005480"/>
            <a:ext cx="26318" cy="5675400"/>
          </a:xfrm>
          <a:prstGeom prst="line">
            <a:avLst/>
          </a:prstGeom>
          <a:ln w="5724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93CEE4C-38D3-E3FD-2A87-5D8ADEDA4C5F}"/>
              </a:ext>
            </a:extLst>
          </p:cNvPr>
          <p:cNvSpPr txBox="1"/>
          <p:nvPr/>
        </p:nvSpPr>
        <p:spPr>
          <a:xfrm>
            <a:off x="1037100" y="1313198"/>
            <a:ext cx="87494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Ch2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sz="2400" b="0" strike="noStrike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	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0" strike="noStrike" spc="-1" dirty="0">
                <a:latin typeface="標楷體" panose="03000509000000000000" pitchFamily="65" charset="-120"/>
                <a:ea typeface="標楷體" panose="03000509000000000000" pitchFamily="65" charset="-120"/>
              </a:rPr>
              <a:t>資料流程</a:t>
            </a:r>
            <a:r>
              <a:rPr lang="zh-TW" altLang="en-US" sz="2400" spc="-1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	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…….20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實體關聯圖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	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 action="ppaction://hlinksldjump"/>
              </a:rPr>
              <a:t>…….21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狀態轉換圖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	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 action="ppaction://hlinksldjump"/>
              </a:rPr>
              <a:t>…….22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企業流程圖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	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6" action="ppaction://hlinksldjump"/>
              </a:rPr>
              <a:t>…….23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需求規格書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	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 action="ppaction://hlinksldjump"/>
              </a:rPr>
              <a:t>…….24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E88BC9-7C4D-9B28-35D3-47D2E724FE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3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580230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34;p7"/>
          <p:cNvSpPr/>
          <p:nvPr/>
        </p:nvSpPr>
        <p:spPr>
          <a:xfrm>
            <a:off x="186120" y="79740"/>
            <a:ext cx="4219626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17921" y="421318"/>
                  <a:pt x="-3930" y="843230"/>
                  <a:pt x="396952" y="435935"/>
                </a:cubicBezTo>
                <a:cubicBezTo>
                  <a:pt x="-2301" y="18007"/>
                  <a:pt x="132317" y="145312"/>
                  <a:pt x="0" y="0"/>
                </a:cubicBezTo>
                <a:close/>
              </a:path>
            </a:pathLst>
          </a:custGeom>
          <a:solidFill>
            <a:srgbClr val="7F6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237;p7"/>
          <p:cNvCxnSpPr/>
          <p:nvPr/>
        </p:nvCxnSpPr>
        <p:spPr>
          <a:xfrm flipH="1">
            <a:off x="457200" y="677160"/>
            <a:ext cx="37800" cy="6180840"/>
          </a:xfrm>
          <a:prstGeom prst="straightConnector1">
            <a:avLst/>
          </a:prstGeom>
          <a:noFill/>
          <a:ln w="57225" cap="flat" cmpd="sng">
            <a:solidFill>
              <a:srgbClr val="C7C695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" name="文字方塊 17"/>
          <p:cNvSpPr txBox="1"/>
          <p:nvPr/>
        </p:nvSpPr>
        <p:spPr>
          <a:xfrm>
            <a:off x="861441" y="170288"/>
            <a:ext cx="399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8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物件導向軟體開發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4405745" y="72814"/>
            <a:ext cx="5218545" cy="700732"/>
          </a:xfrm>
          <a:prstGeom prst="roundRect">
            <a:avLst>
              <a:gd name="adj" fmla="val 16667"/>
            </a:avLst>
          </a:prstGeom>
          <a:solidFill>
            <a:srgbClr val="C0B081"/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Step2 ------ </a:t>
            </a:r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基礎設定循序圖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E2F0A7-0920-895B-E525-4C9378E5D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403" y="1237672"/>
            <a:ext cx="5187208" cy="512038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817303-5453-D16C-6E1F-1AE73E7863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30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2543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34;p7"/>
          <p:cNvSpPr/>
          <p:nvPr/>
        </p:nvSpPr>
        <p:spPr>
          <a:xfrm>
            <a:off x="186120" y="79740"/>
            <a:ext cx="4219626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17921" y="421318"/>
                  <a:pt x="-3930" y="843230"/>
                  <a:pt x="396952" y="435935"/>
                </a:cubicBezTo>
                <a:cubicBezTo>
                  <a:pt x="-2301" y="18007"/>
                  <a:pt x="132317" y="145312"/>
                  <a:pt x="0" y="0"/>
                </a:cubicBezTo>
                <a:close/>
              </a:path>
            </a:pathLst>
          </a:custGeom>
          <a:solidFill>
            <a:srgbClr val="7F6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237;p7"/>
          <p:cNvCxnSpPr/>
          <p:nvPr/>
        </p:nvCxnSpPr>
        <p:spPr>
          <a:xfrm flipH="1">
            <a:off x="457200" y="677160"/>
            <a:ext cx="37800" cy="6180840"/>
          </a:xfrm>
          <a:prstGeom prst="straightConnector1">
            <a:avLst/>
          </a:prstGeom>
          <a:noFill/>
          <a:ln w="57225" cap="flat" cmpd="sng">
            <a:solidFill>
              <a:srgbClr val="C7C695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" name="文字方塊 17"/>
          <p:cNvSpPr txBox="1"/>
          <p:nvPr/>
        </p:nvSpPr>
        <p:spPr>
          <a:xfrm>
            <a:off x="821748" y="161570"/>
            <a:ext cx="399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8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物件導向軟體開發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4405746" y="72814"/>
            <a:ext cx="4802910" cy="700732"/>
          </a:xfrm>
          <a:prstGeom prst="roundRect">
            <a:avLst>
              <a:gd name="adj" fmla="val 16667"/>
            </a:avLst>
          </a:prstGeom>
          <a:solidFill>
            <a:srgbClr val="C0B081"/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Step2 ----- </a:t>
            </a:r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基礎設定</a:t>
            </a: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4AFBCD-DC8A-30EF-5F9A-38D6F9BD8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507" y="1893151"/>
            <a:ext cx="5862293" cy="307169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A95240-56CC-3673-5F35-FBC6C97C55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31</a:t>
            </a:fld>
            <a:endParaRPr lang="en-US" spc="-1" dirty="0">
              <a:latin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213C7C7-46BA-4089-8635-D66F2FA33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723" y="1034564"/>
            <a:ext cx="9410082" cy="518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87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34;p7"/>
          <p:cNvSpPr/>
          <p:nvPr/>
        </p:nvSpPr>
        <p:spPr>
          <a:xfrm>
            <a:off x="186120" y="79740"/>
            <a:ext cx="4219626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17921" y="421318"/>
                  <a:pt x="-3930" y="843230"/>
                  <a:pt x="396952" y="435935"/>
                </a:cubicBezTo>
                <a:cubicBezTo>
                  <a:pt x="-2301" y="18007"/>
                  <a:pt x="132317" y="145312"/>
                  <a:pt x="0" y="0"/>
                </a:cubicBezTo>
                <a:close/>
              </a:path>
            </a:pathLst>
          </a:custGeom>
          <a:solidFill>
            <a:srgbClr val="7F6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237;p7"/>
          <p:cNvCxnSpPr/>
          <p:nvPr/>
        </p:nvCxnSpPr>
        <p:spPr>
          <a:xfrm flipH="1">
            <a:off x="457200" y="677160"/>
            <a:ext cx="37800" cy="6180840"/>
          </a:xfrm>
          <a:prstGeom prst="straightConnector1">
            <a:avLst/>
          </a:prstGeom>
          <a:noFill/>
          <a:ln w="57225" cap="flat" cmpd="sng">
            <a:solidFill>
              <a:srgbClr val="C7C695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" name="文字方塊 17"/>
          <p:cNvSpPr txBox="1"/>
          <p:nvPr/>
        </p:nvSpPr>
        <p:spPr>
          <a:xfrm>
            <a:off x="851916" y="161570"/>
            <a:ext cx="399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8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物件導向軟體開發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4405746" y="72814"/>
            <a:ext cx="4219626" cy="700732"/>
          </a:xfrm>
          <a:prstGeom prst="roundRect">
            <a:avLst>
              <a:gd name="adj" fmla="val 16667"/>
            </a:avLst>
          </a:prstGeom>
          <a:solidFill>
            <a:srgbClr val="C0B081"/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Step2 ----- Code</a:t>
            </a:r>
            <a:endParaRPr lang="zh-TW" altLang="en-US" sz="32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DDB2CD-0700-4D36-4A9E-CB32AB6C6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32</a:t>
            </a:fld>
            <a:endParaRPr lang="en-US" spc="-1" dirty="0">
              <a:latin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C2CE50-A575-4784-9E9C-586EFA09C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80" y="1023989"/>
            <a:ext cx="5372850" cy="108600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175A952-0912-452E-9724-D21B8F86D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03" y="2160527"/>
            <a:ext cx="3173316" cy="26242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5CB8EDC-E6DB-4326-A8AF-22E4200DE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80" y="4835288"/>
            <a:ext cx="3104763" cy="18339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80217CC-15EF-4207-BFB0-DF5DAA85D3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7"/>
          <a:stretch/>
        </p:blipFill>
        <p:spPr>
          <a:xfrm>
            <a:off x="6825222" y="1023989"/>
            <a:ext cx="4403201" cy="13019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5122CB5-F1C9-40A3-AF33-CE400EBC1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0822" y="2467243"/>
            <a:ext cx="3008513" cy="20107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189FB97-CF2D-4181-8389-7C91E5F3DD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0822" y="4532051"/>
            <a:ext cx="3039389" cy="201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86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34;p7"/>
          <p:cNvSpPr/>
          <p:nvPr/>
        </p:nvSpPr>
        <p:spPr>
          <a:xfrm>
            <a:off x="186120" y="79740"/>
            <a:ext cx="4219626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17921" y="421318"/>
                  <a:pt x="-3930" y="843230"/>
                  <a:pt x="396952" y="435935"/>
                </a:cubicBezTo>
                <a:cubicBezTo>
                  <a:pt x="-2301" y="18007"/>
                  <a:pt x="132317" y="145312"/>
                  <a:pt x="0" y="0"/>
                </a:cubicBezTo>
                <a:close/>
              </a:path>
            </a:pathLst>
          </a:custGeom>
          <a:solidFill>
            <a:srgbClr val="7F6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237;p7"/>
          <p:cNvCxnSpPr/>
          <p:nvPr/>
        </p:nvCxnSpPr>
        <p:spPr>
          <a:xfrm flipH="1">
            <a:off x="457200" y="677160"/>
            <a:ext cx="37800" cy="6180840"/>
          </a:xfrm>
          <a:prstGeom prst="straightConnector1">
            <a:avLst/>
          </a:prstGeom>
          <a:noFill/>
          <a:ln w="57225" cap="flat" cmpd="sng">
            <a:solidFill>
              <a:srgbClr val="C7C695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" name="文字方塊 17"/>
          <p:cNvSpPr txBox="1"/>
          <p:nvPr/>
        </p:nvSpPr>
        <p:spPr>
          <a:xfrm>
            <a:off x="870966" y="150765"/>
            <a:ext cx="399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8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物件導向軟體開發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4405745" y="72814"/>
            <a:ext cx="4682837" cy="700732"/>
          </a:xfrm>
          <a:prstGeom prst="roundRect">
            <a:avLst>
              <a:gd name="adj" fmla="val 16667"/>
            </a:avLst>
          </a:prstGeom>
          <a:solidFill>
            <a:srgbClr val="C0B081"/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Step3 ------ </a:t>
            </a:r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開始定位循序圖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84C22A-E976-A8F8-52F7-1F284578A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27" y="1146177"/>
            <a:ext cx="10196945" cy="487239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7C14CA-94D2-33D8-3CCF-47FF3953A5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33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0168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34;p7"/>
          <p:cNvSpPr/>
          <p:nvPr/>
        </p:nvSpPr>
        <p:spPr>
          <a:xfrm>
            <a:off x="186120" y="79740"/>
            <a:ext cx="4219626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17921" y="421318"/>
                  <a:pt x="-3930" y="843230"/>
                  <a:pt x="396952" y="435935"/>
                </a:cubicBezTo>
                <a:cubicBezTo>
                  <a:pt x="-2301" y="18007"/>
                  <a:pt x="132317" y="145312"/>
                  <a:pt x="0" y="0"/>
                </a:cubicBezTo>
                <a:close/>
              </a:path>
            </a:pathLst>
          </a:custGeom>
          <a:solidFill>
            <a:srgbClr val="7F6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237;p7"/>
          <p:cNvCxnSpPr/>
          <p:nvPr/>
        </p:nvCxnSpPr>
        <p:spPr>
          <a:xfrm flipH="1">
            <a:off x="457200" y="677160"/>
            <a:ext cx="37800" cy="6180840"/>
          </a:xfrm>
          <a:prstGeom prst="straightConnector1">
            <a:avLst/>
          </a:prstGeom>
          <a:noFill/>
          <a:ln w="57225" cap="flat" cmpd="sng">
            <a:solidFill>
              <a:srgbClr val="C7C695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" name="文字方塊 17"/>
          <p:cNvSpPr txBox="1"/>
          <p:nvPr/>
        </p:nvSpPr>
        <p:spPr>
          <a:xfrm>
            <a:off x="812661" y="153940"/>
            <a:ext cx="399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8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物件導向軟體開發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4405746" y="72814"/>
            <a:ext cx="4802910" cy="700732"/>
          </a:xfrm>
          <a:prstGeom prst="roundRect">
            <a:avLst>
              <a:gd name="adj" fmla="val 16667"/>
            </a:avLst>
          </a:prstGeom>
          <a:solidFill>
            <a:srgbClr val="C0B081"/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Step3 -----</a:t>
            </a:r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開始定位</a:t>
            </a:r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0C1261E-DF8A-1214-20A1-0C11B117C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18" y="1772681"/>
            <a:ext cx="6766838" cy="398979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DFF0A1-E4A5-69D5-ACF3-8841AEC3D1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34</a:t>
            </a:fld>
            <a:endParaRPr lang="en-US" spc="-1" dirty="0">
              <a:latin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2A7FD53-FE6A-4435-8C65-07A39E65C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649" y="1193042"/>
            <a:ext cx="8459551" cy="498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93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34;p7"/>
          <p:cNvSpPr/>
          <p:nvPr/>
        </p:nvSpPr>
        <p:spPr>
          <a:xfrm>
            <a:off x="186120" y="79740"/>
            <a:ext cx="4219626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17921" y="421318"/>
                  <a:pt x="-3930" y="843230"/>
                  <a:pt x="396952" y="435935"/>
                </a:cubicBezTo>
                <a:cubicBezTo>
                  <a:pt x="-2301" y="18007"/>
                  <a:pt x="132317" y="145312"/>
                  <a:pt x="0" y="0"/>
                </a:cubicBezTo>
                <a:close/>
              </a:path>
            </a:pathLst>
          </a:custGeom>
          <a:solidFill>
            <a:srgbClr val="7F6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237;p7"/>
          <p:cNvCxnSpPr/>
          <p:nvPr/>
        </p:nvCxnSpPr>
        <p:spPr>
          <a:xfrm flipH="1">
            <a:off x="457200" y="677160"/>
            <a:ext cx="37800" cy="6180840"/>
          </a:xfrm>
          <a:prstGeom prst="straightConnector1">
            <a:avLst/>
          </a:prstGeom>
          <a:noFill/>
          <a:ln w="57225" cap="flat" cmpd="sng">
            <a:solidFill>
              <a:srgbClr val="C7C695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" name="文字方塊 17"/>
          <p:cNvSpPr txBox="1"/>
          <p:nvPr/>
        </p:nvSpPr>
        <p:spPr>
          <a:xfrm>
            <a:off x="861441" y="153940"/>
            <a:ext cx="399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8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物件導向軟體開發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4405746" y="72814"/>
            <a:ext cx="4219626" cy="700732"/>
          </a:xfrm>
          <a:prstGeom prst="roundRect">
            <a:avLst>
              <a:gd name="adj" fmla="val 16667"/>
            </a:avLst>
          </a:prstGeom>
          <a:solidFill>
            <a:srgbClr val="C0B081"/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Step3 ----- Code</a:t>
            </a:r>
            <a:endParaRPr lang="zh-TW" altLang="en-US" sz="32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88C423-8D49-8D0C-B2B4-04C97E85F9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35</a:t>
            </a:fld>
            <a:endParaRPr lang="en-US" spc="-1" dirty="0">
              <a:latin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B13C3DD-40CF-44BD-9EBB-C58C72D0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387" y="1269183"/>
            <a:ext cx="5503225" cy="499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17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34;p7"/>
          <p:cNvSpPr/>
          <p:nvPr/>
        </p:nvSpPr>
        <p:spPr>
          <a:xfrm>
            <a:off x="186120" y="79740"/>
            <a:ext cx="4219626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17921" y="421318"/>
                  <a:pt x="-3930" y="843230"/>
                  <a:pt x="396952" y="435935"/>
                </a:cubicBezTo>
                <a:cubicBezTo>
                  <a:pt x="-2301" y="18007"/>
                  <a:pt x="132317" y="145312"/>
                  <a:pt x="0" y="0"/>
                </a:cubicBezTo>
                <a:close/>
              </a:path>
            </a:pathLst>
          </a:custGeom>
          <a:solidFill>
            <a:srgbClr val="7F6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237;p7"/>
          <p:cNvCxnSpPr/>
          <p:nvPr/>
        </p:nvCxnSpPr>
        <p:spPr>
          <a:xfrm flipH="1">
            <a:off x="457200" y="677160"/>
            <a:ext cx="37800" cy="6180840"/>
          </a:xfrm>
          <a:prstGeom prst="straightConnector1">
            <a:avLst/>
          </a:prstGeom>
          <a:noFill/>
          <a:ln w="57225" cap="flat" cmpd="sng">
            <a:solidFill>
              <a:srgbClr val="C7C695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" name="文字方塊 17"/>
          <p:cNvSpPr txBox="1"/>
          <p:nvPr/>
        </p:nvSpPr>
        <p:spPr>
          <a:xfrm>
            <a:off x="842391" y="161570"/>
            <a:ext cx="399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8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物件導向軟體開發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4405745" y="72814"/>
            <a:ext cx="4682837" cy="700732"/>
          </a:xfrm>
          <a:prstGeom prst="roundRect">
            <a:avLst>
              <a:gd name="adj" fmla="val 16667"/>
            </a:avLst>
          </a:prstGeom>
          <a:solidFill>
            <a:srgbClr val="C0B081"/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Step4 -----</a:t>
            </a:r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異常判斷循序圖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DCE119-9535-A46C-D48F-75686156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954" y="1111961"/>
            <a:ext cx="5288864" cy="5164127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0B0169-5D82-651F-024D-0D71B9F513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36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0957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34;p7"/>
          <p:cNvSpPr/>
          <p:nvPr/>
        </p:nvSpPr>
        <p:spPr>
          <a:xfrm>
            <a:off x="186120" y="79740"/>
            <a:ext cx="4219626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17921" y="421318"/>
                  <a:pt x="-3930" y="843230"/>
                  <a:pt x="396952" y="435935"/>
                </a:cubicBezTo>
                <a:cubicBezTo>
                  <a:pt x="-2301" y="18007"/>
                  <a:pt x="132317" y="145312"/>
                  <a:pt x="0" y="0"/>
                </a:cubicBezTo>
                <a:close/>
              </a:path>
            </a:pathLst>
          </a:custGeom>
          <a:solidFill>
            <a:srgbClr val="7F6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237;p7"/>
          <p:cNvCxnSpPr/>
          <p:nvPr/>
        </p:nvCxnSpPr>
        <p:spPr>
          <a:xfrm flipH="1">
            <a:off x="457200" y="677160"/>
            <a:ext cx="37800" cy="6180840"/>
          </a:xfrm>
          <a:prstGeom prst="straightConnector1">
            <a:avLst/>
          </a:prstGeom>
          <a:noFill/>
          <a:ln w="57225" cap="flat" cmpd="sng">
            <a:solidFill>
              <a:srgbClr val="C7C695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" name="文字方塊 17"/>
          <p:cNvSpPr txBox="1"/>
          <p:nvPr/>
        </p:nvSpPr>
        <p:spPr>
          <a:xfrm>
            <a:off x="812661" y="161570"/>
            <a:ext cx="399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8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物件導向軟體開發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4405746" y="72814"/>
            <a:ext cx="4802910" cy="700732"/>
          </a:xfrm>
          <a:prstGeom prst="roundRect">
            <a:avLst>
              <a:gd name="adj" fmla="val 16667"/>
            </a:avLst>
          </a:prstGeom>
          <a:solidFill>
            <a:srgbClr val="C0B081"/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Step4 -----</a:t>
            </a:r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異常判斷</a:t>
            </a:r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8456E77-C603-292A-D153-482953576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123" y="1677925"/>
            <a:ext cx="6941077" cy="417931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D745836-97D1-7283-329D-1B8AB37450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37</a:t>
            </a:fld>
            <a:endParaRPr lang="en-US" spc="-1" dirty="0">
              <a:latin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8D4DD88-0D55-4520-83CC-806416AD6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534" y="1000765"/>
            <a:ext cx="9182866" cy="548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81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34;p7"/>
          <p:cNvSpPr/>
          <p:nvPr/>
        </p:nvSpPr>
        <p:spPr>
          <a:xfrm>
            <a:off x="186120" y="79740"/>
            <a:ext cx="4219626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17921" y="421318"/>
                  <a:pt x="-3930" y="843230"/>
                  <a:pt x="396952" y="435935"/>
                </a:cubicBezTo>
                <a:cubicBezTo>
                  <a:pt x="-2301" y="18007"/>
                  <a:pt x="132317" y="145312"/>
                  <a:pt x="0" y="0"/>
                </a:cubicBezTo>
                <a:close/>
              </a:path>
            </a:pathLst>
          </a:custGeom>
          <a:solidFill>
            <a:srgbClr val="7F6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237;p7"/>
          <p:cNvCxnSpPr/>
          <p:nvPr/>
        </p:nvCxnSpPr>
        <p:spPr>
          <a:xfrm flipH="1">
            <a:off x="457200" y="677160"/>
            <a:ext cx="37800" cy="6180840"/>
          </a:xfrm>
          <a:prstGeom prst="straightConnector1">
            <a:avLst/>
          </a:prstGeom>
          <a:noFill/>
          <a:ln w="57225" cap="flat" cmpd="sng">
            <a:solidFill>
              <a:srgbClr val="C7C695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" name="文字方塊 17"/>
          <p:cNvSpPr txBox="1"/>
          <p:nvPr/>
        </p:nvSpPr>
        <p:spPr>
          <a:xfrm>
            <a:off x="835128" y="161570"/>
            <a:ext cx="3539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8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物件導向軟體開發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4405746" y="72814"/>
            <a:ext cx="4219626" cy="700732"/>
          </a:xfrm>
          <a:prstGeom prst="roundRect">
            <a:avLst>
              <a:gd name="adj" fmla="val 16667"/>
            </a:avLst>
          </a:prstGeom>
          <a:solidFill>
            <a:srgbClr val="C0B081"/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Step4 ----- Code</a:t>
            </a:r>
            <a:endParaRPr lang="zh-TW" altLang="en-US" sz="32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F3DDDF-F396-9EDB-CC2D-E249878AD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38</a:t>
            </a:fld>
            <a:endParaRPr lang="en-US" spc="-1" dirty="0">
              <a:latin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8FE623C-04E4-4D33-AC25-15A4B7142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153" y="2373223"/>
            <a:ext cx="6197694" cy="211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48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"/>
          <p:cNvSpPr/>
          <p:nvPr/>
        </p:nvSpPr>
        <p:spPr>
          <a:xfrm>
            <a:off x="186120" y="111780"/>
            <a:ext cx="2750760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0494" y="410421"/>
                  <a:pt x="5858" y="821437"/>
                  <a:pt x="383634" y="403245"/>
                </a:cubicBezTo>
                <a:lnTo>
                  <a:pt x="0" y="0"/>
                </a:lnTo>
                <a:close/>
              </a:path>
            </a:pathLst>
          </a:custGeom>
          <a:solidFill>
            <a:srgbClr val="843C0C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" name="Google Shape;275;p9"/>
          <p:cNvCxnSpPr/>
          <p:nvPr/>
        </p:nvCxnSpPr>
        <p:spPr>
          <a:xfrm flipH="1">
            <a:off x="417600" y="677160"/>
            <a:ext cx="77400" cy="6180840"/>
          </a:xfrm>
          <a:prstGeom prst="straightConnector1">
            <a:avLst/>
          </a:prstGeom>
          <a:noFill/>
          <a:ln w="57225" cap="flat" cmpd="sng">
            <a:solidFill>
              <a:srgbClr val="C29F8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78" name="Google Shape;278;p9"/>
          <p:cNvSpPr/>
          <p:nvPr/>
        </p:nvSpPr>
        <p:spPr>
          <a:xfrm>
            <a:off x="2936880" y="111780"/>
            <a:ext cx="3151557" cy="686880"/>
          </a:xfrm>
          <a:prstGeom prst="roundRect">
            <a:avLst>
              <a:gd name="adj" fmla="val 16667"/>
            </a:avLst>
          </a:prstGeom>
          <a:solidFill>
            <a:srgbClr val="C29F87"/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凝聚力和耦合力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680467" y="188771"/>
            <a:ext cx="1947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/>
                <a:sym typeface="Microsoft JhengHei"/>
              </a:rPr>
              <a:t>軟體設計</a:t>
            </a:r>
            <a:endParaRPr lang="zh-TW" altLang="en-US" sz="32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/>
              <a:sym typeface="Arial"/>
            </a:endParaRPr>
          </a:p>
          <a:p>
            <a:endParaRPr lang="zh-TW" altLang="en-US" sz="3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882598-CA3B-216F-D096-79C8FC370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44" y="1142485"/>
            <a:ext cx="9779820" cy="5004417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B10272-0303-6170-A8DB-C8A686C36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39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8820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"/>
          <p:cNvGrpSpPr/>
          <p:nvPr/>
        </p:nvGrpSpPr>
        <p:grpSpPr>
          <a:xfrm>
            <a:off x="0" y="360360"/>
            <a:ext cx="3814560" cy="673920"/>
            <a:chOff x="0" y="360360"/>
            <a:chExt cx="3814560" cy="673920"/>
          </a:xfrm>
        </p:grpSpPr>
        <p:sp>
          <p:nvSpPr>
            <p:cNvPr id="109" name="CustomShape 2"/>
            <p:cNvSpPr/>
            <p:nvPr/>
          </p:nvSpPr>
          <p:spPr>
            <a:xfrm>
              <a:off x="0" y="360360"/>
              <a:ext cx="3139920" cy="67392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" name="CustomShape 3"/>
            <p:cNvSpPr/>
            <p:nvPr/>
          </p:nvSpPr>
          <p:spPr>
            <a:xfrm rot="5400000">
              <a:off x="3140640" y="360000"/>
              <a:ext cx="673920" cy="673920"/>
            </a:xfrm>
            <a:prstGeom prst="rtTriangl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1" name="CustomShape 4"/>
          <p:cNvSpPr/>
          <p:nvPr/>
        </p:nvSpPr>
        <p:spPr>
          <a:xfrm>
            <a:off x="884880" y="326520"/>
            <a:ext cx="11959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4000" b="1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lang="en-US" altLang="zh-TW" sz="40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2" name="Line 5"/>
          <p:cNvSpPr/>
          <p:nvPr/>
        </p:nvSpPr>
        <p:spPr>
          <a:xfrm flipH="1">
            <a:off x="462562" y="1005480"/>
            <a:ext cx="26318" cy="5675400"/>
          </a:xfrm>
          <a:prstGeom prst="line">
            <a:avLst/>
          </a:prstGeom>
          <a:ln w="5724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93CEE4C-38D3-E3FD-2A87-5D8ADEDA4C5F}"/>
              </a:ext>
            </a:extLst>
          </p:cNvPr>
          <p:cNvSpPr txBox="1"/>
          <p:nvPr/>
        </p:nvSpPr>
        <p:spPr>
          <a:xfrm>
            <a:off x="981682" y="1211598"/>
            <a:ext cx="87494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Ch3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物件導向軟體開發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	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使用者案例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	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…….25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Step0 –UML(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初稿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					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 action="ppaction://hlinksldjump"/>
              </a:rPr>
              <a:t>…….26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Step1 –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裝置定位異常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UML 				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 action="ppaction://hlinksldjump"/>
              </a:rPr>
              <a:t>…….29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 –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基礎設定循序圖、基礎設定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UML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6" action="ppaction://hlinksldjump"/>
              </a:rPr>
              <a:t>…….31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Step3 –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開始定位循序圖、開始定位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UML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 action="ppaction://hlinksldjump"/>
              </a:rPr>
              <a:t>…….34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Step4 –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取消警告循序圖、取消警告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UML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8" action="ppaction://hlinksldjump"/>
              </a:rPr>
              <a:t>…….37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Step5 –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裝置設定循序圖、裝置設定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UML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9" action="ppaction://hlinksldjump"/>
              </a:rPr>
              <a:t>…….40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4FD7DB-A881-9B53-6224-0D72D77B56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4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0983514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"/>
          <p:cNvSpPr/>
          <p:nvPr/>
        </p:nvSpPr>
        <p:spPr>
          <a:xfrm>
            <a:off x="186120" y="111780"/>
            <a:ext cx="2750760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0494" y="410421"/>
                  <a:pt x="5858" y="821437"/>
                  <a:pt x="383634" y="403245"/>
                </a:cubicBezTo>
                <a:lnTo>
                  <a:pt x="0" y="0"/>
                </a:lnTo>
                <a:close/>
              </a:path>
            </a:pathLst>
          </a:custGeom>
          <a:solidFill>
            <a:srgbClr val="843C0C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" name="Google Shape;275;p9"/>
          <p:cNvCxnSpPr/>
          <p:nvPr/>
        </p:nvCxnSpPr>
        <p:spPr>
          <a:xfrm flipH="1">
            <a:off x="417600" y="677160"/>
            <a:ext cx="77400" cy="6180840"/>
          </a:xfrm>
          <a:prstGeom prst="straightConnector1">
            <a:avLst/>
          </a:prstGeom>
          <a:noFill/>
          <a:ln w="57225" cap="flat" cmpd="sng">
            <a:solidFill>
              <a:srgbClr val="C29F87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78" name="Google Shape;278;p9"/>
          <p:cNvSpPr/>
          <p:nvPr/>
        </p:nvSpPr>
        <p:spPr>
          <a:xfrm>
            <a:off x="2936880" y="111780"/>
            <a:ext cx="3151557" cy="686880"/>
          </a:xfrm>
          <a:prstGeom prst="roundRect">
            <a:avLst>
              <a:gd name="adj" fmla="val 16667"/>
            </a:avLst>
          </a:prstGeom>
          <a:solidFill>
            <a:srgbClr val="C29F87"/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架構設計</a:t>
            </a:r>
            <a:r>
              <a:rPr lang="zh-TW" altLang="en-US" sz="28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+mn-ea"/>
                <a:ea typeface="+mn-ea"/>
              </a:rPr>
              <a:t>- </a:t>
            </a:r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MVC</a:t>
            </a:r>
            <a:endParaRPr lang="zh-TW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87993" y="168742"/>
            <a:ext cx="1947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軟體設計</a:t>
            </a:r>
            <a:endParaRPr lang="zh-TW" altLang="en-US" sz="32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748275-A51B-3F93-3BD4-E57508E62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938" y="1033262"/>
            <a:ext cx="8634123" cy="5291286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B38E77-79CE-9690-FB01-6ADF145DC4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40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8949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"/>
          <p:cNvSpPr/>
          <p:nvPr/>
        </p:nvSpPr>
        <p:spPr>
          <a:xfrm>
            <a:off x="313108" y="264519"/>
            <a:ext cx="2750760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3164" y="421781"/>
                  <a:pt x="16879" y="838475"/>
                  <a:pt x="391646" y="408924"/>
                </a:cubicBezTo>
                <a:cubicBezTo>
                  <a:pt x="11199" y="22718"/>
                  <a:pt x="130549" y="136308"/>
                  <a:pt x="0" y="0"/>
                </a:cubicBezTo>
                <a:close/>
              </a:path>
            </a:pathLst>
          </a:custGeom>
          <a:solidFill>
            <a:srgbClr val="951103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96399" y="315571"/>
            <a:ext cx="1901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單元測試</a:t>
            </a:r>
          </a:p>
        </p:txBody>
      </p:sp>
      <p:sp>
        <p:nvSpPr>
          <p:cNvPr id="5" name="矩形 4"/>
          <p:cNvSpPr/>
          <p:nvPr/>
        </p:nvSpPr>
        <p:spPr>
          <a:xfrm>
            <a:off x="624949" y="1228397"/>
            <a:ext cx="11086441" cy="5187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測試案例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(1)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新增相同帳號的使用者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測試結果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    (1)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會跳出權限不允許的訊息</a:t>
            </a:r>
            <a:b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sol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不提供註冊並提醒使用者帳號已被註冊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endParaRPr lang="en-US" altLang="zh-TW" sz="28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054C1-9292-C934-5694-8AC3CD533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41</a:t>
            </a:fld>
            <a:endParaRPr lang="en-US" spc="-1" dirty="0">
              <a:latin typeface="Times New Roman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D774289-ABDC-CF71-681A-1ADAF6905349}"/>
              </a:ext>
            </a:extLst>
          </p:cNvPr>
          <p:cNvSpPr/>
          <p:nvPr/>
        </p:nvSpPr>
        <p:spPr>
          <a:xfrm>
            <a:off x="2971504" y="294881"/>
            <a:ext cx="110864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測試模組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): </a:t>
            </a:r>
            <a:r>
              <a:rPr lang="zh-TW" altLang="en-US" sz="4000" dirty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新增使用者</a:t>
            </a:r>
            <a:r>
              <a:rPr lang="en-US" altLang="zh-TW" sz="4000" dirty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4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1622D48-FC94-40FC-B2D2-B10C3C40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99" y="3091090"/>
            <a:ext cx="10845001" cy="170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8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054C1-9292-C934-5694-8AC3CD533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42</a:t>
            </a:fld>
            <a:endParaRPr lang="en-US" spc="-1" dirty="0">
              <a:latin typeface="Times New Roman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8A97201-8A69-4B0B-8EF8-2BDF84DF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067" y="2751723"/>
            <a:ext cx="6607866" cy="1354554"/>
          </a:xfrm>
          <a:prstGeom prst="rect">
            <a:avLst/>
          </a:prstGeom>
        </p:spPr>
      </p:pic>
      <p:sp>
        <p:nvSpPr>
          <p:cNvPr id="11" name="Google Shape;252;p8">
            <a:extLst>
              <a:ext uri="{FF2B5EF4-FFF2-40B4-BE49-F238E27FC236}">
                <a16:creationId xmlns:a16="http://schemas.microsoft.com/office/drawing/2014/main" id="{E5BE9B51-97E6-4DE0-8562-114C2A894566}"/>
              </a:ext>
            </a:extLst>
          </p:cNvPr>
          <p:cNvSpPr/>
          <p:nvPr/>
        </p:nvSpPr>
        <p:spPr>
          <a:xfrm>
            <a:off x="313108" y="264519"/>
            <a:ext cx="2750760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3164" y="421781"/>
                  <a:pt x="16879" y="838475"/>
                  <a:pt x="391646" y="408924"/>
                </a:cubicBezTo>
                <a:cubicBezTo>
                  <a:pt x="11199" y="22718"/>
                  <a:pt x="130549" y="136308"/>
                  <a:pt x="0" y="0"/>
                </a:cubicBezTo>
                <a:close/>
              </a:path>
            </a:pathLst>
          </a:custGeom>
          <a:solidFill>
            <a:srgbClr val="951103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D6616D6-8C49-49B7-BD1D-AB8D9A250996}"/>
              </a:ext>
            </a:extLst>
          </p:cNvPr>
          <p:cNvSpPr txBox="1"/>
          <p:nvPr/>
        </p:nvSpPr>
        <p:spPr>
          <a:xfrm>
            <a:off x="796399" y="315571"/>
            <a:ext cx="1901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單元測試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C00561-B3C0-438C-B050-9BE1529E592F}"/>
              </a:ext>
            </a:extLst>
          </p:cNvPr>
          <p:cNvSpPr/>
          <p:nvPr/>
        </p:nvSpPr>
        <p:spPr>
          <a:xfrm>
            <a:off x="2971504" y="294881"/>
            <a:ext cx="110864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測試模組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): </a:t>
            </a:r>
            <a:r>
              <a:rPr lang="zh-TW" altLang="en-US" sz="4000" dirty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新增使用者</a:t>
            </a:r>
            <a:r>
              <a:rPr lang="en-US" altLang="zh-TW" sz="4000" dirty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4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916152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054C1-9292-C934-5694-8AC3CD533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43</a:t>
            </a:fld>
            <a:endParaRPr lang="en-US" spc="-1" dirty="0">
              <a:latin typeface="Times New Roman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78550D-3309-4372-B86A-A7C26BA9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508" y="1534585"/>
            <a:ext cx="4476904" cy="422697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DDFEA7F-5EF5-46CB-AED4-E18F258AB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586" y="1533942"/>
            <a:ext cx="4352414" cy="27804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CE438BC-DC14-4B09-884D-7533C5218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586" y="4461290"/>
            <a:ext cx="4352414" cy="1300274"/>
          </a:xfrm>
          <a:prstGeom prst="rect">
            <a:avLst/>
          </a:prstGeom>
        </p:spPr>
      </p:pic>
      <p:sp>
        <p:nvSpPr>
          <p:cNvPr id="10" name="Google Shape;252;p8">
            <a:extLst>
              <a:ext uri="{FF2B5EF4-FFF2-40B4-BE49-F238E27FC236}">
                <a16:creationId xmlns:a16="http://schemas.microsoft.com/office/drawing/2014/main" id="{798B9288-53A0-42A2-9916-20C2144D2617}"/>
              </a:ext>
            </a:extLst>
          </p:cNvPr>
          <p:cNvSpPr/>
          <p:nvPr/>
        </p:nvSpPr>
        <p:spPr>
          <a:xfrm>
            <a:off x="313108" y="264519"/>
            <a:ext cx="2750760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3164" y="421781"/>
                  <a:pt x="16879" y="838475"/>
                  <a:pt x="391646" y="408924"/>
                </a:cubicBezTo>
                <a:cubicBezTo>
                  <a:pt x="11199" y="22718"/>
                  <a:pt x="130549" y="136308"/>
                  <a:pt x="0" y="0"/>
                </a:cubicBezTo>
                <a:close/>
              </a:path>
            </a:pathLst>
          </a:custGeom>
          <a:solidFill>
            <a:srgbClr val="951103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437AC35-290D-4844-B016-C0A90014B242}"/>
              </a:ext>
            </a:extLst>
          </p:cNvPr>
          <p:cNvSpPr txBox="1"/>
          <p:nvPr/>
        </p:nvSpPr>
        <p:spPr>
          <a:xfrm>
            <a:off x="796399" y="315571"/>
            <a:ext cx="1901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單元測試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30C3BA3-CAF3-4232-ACBF-6A37C360ACAF}"/>
              </a:ext>
            </a:extLst>
          </p:cNvPr>
          <p:cNvSpPr/>
          <p:nvPr/>
        </p:nvSpPr>
        <p:spPr>
          <a:xfrm>
            <a:off x="2971504" y="294881"/>
            <a:ext cx="110864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驅動模組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): </a:t>
            </a:r>
            <a:r>
              <a:rPr lang="zh-TW" altLang="en-US" sz="4000" dirty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新增使用者</a:t>
            </a:r>
            <a:r>
              <a:rPr lang="en-US" altLang="zh-TW" sz="4000" dirty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4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159040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"/>
          <p:cNvSpPr/>
          <p:nvPr/>
        </p:nvSpPr>
        <p:spPr>
          <a:xfrm>
            <a:off x="141658" y="140694"/>
            <a:ext cx="2750760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3164" y="421781"/>
                  <a:pt x="16879" y="838475"/>
                  <a:pt x="391646" y="408924"/>
                </a:cubicBezTo>
                <a:cubicBezTo>
                  <a:pt x="11199" y="22718"/>
                  <a:pt x="130549" y="136308"/>
                  <a:pt x="0" y="0"/>
                </a:cubicBezTo>
                <a:close/>
              </a:path>
            </a:pathLst>
          </a:custGeom>
          <a:solidFill>
            <a:srgbClr val="951103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4949" y="191746"/>
            <a:ext cx="1901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單元測試</a:t>
            </a:r>
          </a:p>
        </p:txBody>
      </p:sp>
      <p:sp>
        <p:nvSpPr>
          <p:cNvPr id="5" name="矩形 4"/>
          <p:cNvSpPr/>
          <p:nvPr/>
        </p:nvSpPr>
        <p:spPr>
          <a:xfrm>
            <a:off x="624949" y="1228397"/>
            <a:ext cx="11086441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測試案例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不同平台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上是否都能抓到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位置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</a:p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測試結果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   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平台沒問題，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Android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平台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沒有結果</a:t>
            </a:r>
            <a:b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b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  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sol: APP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主動向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Android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要求權限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endParaRPr lang="en-US" altLang="zh-TW" sz="28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054C1-9292-C934-5694-8AC3CD533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44</a:t>
            </a:fld>
            <a:endParaRPr lang="en-US" spc="-1" dirty="0">
              <a:latin typeface="Times New Roman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D774289-ABDC-CF71-681A-1ADAF6905349}"/>
              </a:ext>
            </a:extLst>
          </p:cNvPr>
          <p:cNvSpPr/>
          <p:nvPr/>
        </p:nvSpPr>
        <p:spPr>
          <a:xfrm>
            <a:off x="2892418" y="191746"/>
            <a:ext cx="110864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測試模組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4000" dirty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獲取</a:t>
            </a:r>
            <a:r>
              <a:rPr lang="en-US" altLang="zh-TW" sz="4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GPS function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01C622-5748-362D-1AC0-FA9977B5C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96" y="3429000"/>
            <a:ext cx="11043567" cy="75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80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054C1-9292-C934-5694-8AC3CD533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45</a:t>
            </a:fld>
            <a:endParaRPr lang="en-US" spc="-1" dirty="0">
              <a:latin typeface="Times New Roman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9E1B913-DC97-5AAD-C839-350E3ABAF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056" y="1029662"/>
            <a:ext cx="5385326" cy="5475835"/>
          </a:xfrm>
          <a:prstGeom prst="rect">
            <a:avLst/>
          </a:prstGeom>
        </p:spPr>
      </p:pic>
      <p:sp>
        <p:nvSpPr>
          <p:cNvPr id="7" name="Google Shape;252;p8">
            <a:extLst>
              <a:ext uri="{FF2B5EF4-FFF2-40B4-BE49-F238E27FC236}">
                <a16:creationId xmlns:a16="http://schemas.microsoft.com/office/drawing/2014/main" id="{856AA7A5-89E2-4587-B603-5835F5EBFC99}"/>
              </a:ext>
            </a:extLst>
          </p:cNvPr>
          <p:cNvSpPr/>
          <p:nvPr/>
        </p:nvSpPr>
        <p:spPr>
          <a:xfrm>
            <a:off x="313108" y="264519"/>
            <a:ext cx="2750760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3164" y="421781"/>
                  <a:pt x="16879" y="838475"/>
                  <a:pt x="391646" y="408924"/>
                </a:cubicBezTo>
                <a:cubicBezTo>
                  <a:pt x="11199" y="22718"/>
                  <a:pt x="130549" y="136308"/>
                  <a:pt x="0" y="0"/>
                </a:cubicBezTo>
                <a:close/>
              </a:path>
            </a:pathLst>
          </a:custGeom>
          <a:solidFill>
            <a:srgbClr val="951103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5D4067C-AF91-4E8B-BE2F-F6B919F6B3C5}"/>
              </a:ext>
            </a:extLst>
          </p:cNvPr>
          <p:cNvSpPr txBox="1"/>
          <p:nvPr/>
        </p:nvSpPr>
        <p:spPr>
          <a:xfrm>
            <a:off x="796399" y="315571"/>
            <a:ext cx="1901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單元測試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2919D2-E2E5-469F-94B1-AEB0DE0CE0A0}"/>
              </a:ext>
            </a:extLst>
          </p:cNvPr>
          <p:cNvSpPr/>
          <p:nvPr/>
        </p:nvSpPr>
        <p:spPr>
          <a:xfrm>
            <a:off x="2971504" y="294881"/>
            <a:ext cx="110864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測試模組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二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  <a:r>
              <a:rPr lang="zh-TW" altLang="en-US" sz="4000" dirty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獲取</a:t>
            </a:r>
            <a:r>
              <a:rPr lang="en-US" altLang="zh-TW" sz="4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GPS function</a:t>
            </a:r>
          </a:p>
        </p:txBody>
      </p:sp>
    </p:spTree>
    <p:extLst>
      <p:ext uri="{BB962C8B-B14F-4D97-AF65-F5344CB8AC3E}">
        <p14:creationId xmlns:p14="http://schemas.microsoft.com/office/powerpoint/2010/main" val="19347616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054C1-9292-C934-5694-8AC3CD533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46</a:t>
            </a:fld>
            <a:endParaRPr lang="en-US" spc="-1" dirty="0">
              <a:latin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14E372F-0F62-AFA1-B17D-A2D00788E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123" y="4483959"/>
            <a:ext cx="4965037" cy="83220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52D6A7D-4820-1052-649C-F94A67749B99}"/>
              </a:ext>
            </a:extLst>
          </p:cNvPr>
          <p:cNvSpPr txBox="1"/>
          <p:nvPr/>
        </p:nvSpPr>
        <p:spPr>
          <a:xfrm>
            <a:off x="533217" y="1438951"/>
            <a:ext cx="3761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套件內建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6D45791-6FBD-91BB-B2A1-044755093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122" y="2285490"/>
            <a:ext cx="4965037" cy="65329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E946727-5DB3-9203-5E96-4BF12150E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122" y="3193277"/>
            <a:ext cx="4965037" cy="1063937"/>
          </a:xfrm>
          <a:prstGeom prst="rect">
            <a:avLst/>
          </a:prstGeom>
        </p:spPr>
      </p:pic>
      <p:sp>
        <p:nvSpPr>
          <p:cNvPr id="11" name="Google Shape;252;p8">
            <a:extLst>
              <a:ext uri="{FF2B5EF4-FFF2-40B4-BE49-F238E27FC236}">
                <a16:creationId xmlns:a16="http://schemas.microsoft.com/office/drawing/2014/main" id="{611C3857-FC63-4F2A-849A-29ED3E707FF6}"/>
              </a:ext>
            </a:extLst>
          </p:cNvPr>
          <p:cNvSpPr/>
          <p:nvPr/>
        </p:nvSpPr>
        <p:spPr>
          <a:xfrm>
            <a:off x="313108" y="264519"/>
            <a:ext cx="2750760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3164" y="421781"/>
                  <a:pt x="16879" y="838475"/>
                  <a:pt x="391646" y="408924"/>
                </a:cubicBezTo>
                <a:cubicBezTo>
                  <a:pt x="11199" y="22718"/>
                  <a:pt x="130549" y="136308"/>
                  <a:pt x="0" y="0"/>
                </a:cubicBezTo>
                <a:close/>
              </a:path>
            </a:pathLst>
          </a:custGeom>
          <a:solidFill>
            <a:srgbClr val="951103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D1A11FA-4E63-4B4A-926D-561E07A8AD19}"/>
              </a:ext>
            </a:extLst>
          </p:cNvPr>
          <p:cNvSpPr txBox="1"/>
          <p:nvPr/>
        </p:nvSpPr>
        <p:spPr>
          <a:xfrm>
            <a:off x="796399" y="315571"/>
            <a:ext cx="1901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單元測試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C580287-920F-47E6-997B-EC11517EFBCC}"/>
              </a:ext>
            </a:extLst>
          </p:cNvPr>
          <p:cNvSpPr/>
          <p:nvPr/>
        </p:nvSpPr>
        <p:spPr>
          <a:xfrm>
            <a:off x="2971504" y="294881"/>
            <a:ext cx="110864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虛擬模組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二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  <a:r>
              <a:rPr lang="zh-TW" altLang="en-US" sz="4000" dirty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獲取</a:t>
            </a:r>
            <a:r>
              <a:rPr lang="en-US" altLang="zh-TW" sz="4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GPS function</a:t>
            </a:r>
          </a:p>
        </p:txBody>
      </p:sp>
    </p:spTree>
    <p:extLst>
      <p:ext uri="{BB962C8B-B14F-4D97-AF65-F5344CB8AC3E}">
        <p14:creationId xmlns:p14="http://schemas.microsoft.com/office/powerpoint/2010/main" val="1565374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054C1-9292-C934-5694-8AC3CD533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47</a:t>
            </a:fld>
            <a:endParaRPr lang="en-US" spc="-1" dirty="0">
              <a:latin typeface="Times New Roman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700C184-BA06-E5CD-8412-56250B4D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117" y="1343059"/>
            <a:ext cx="6650501" cy="4849041"/>
          </a:xfrm>
          <a:prstGeom prst="rect">
            <a:avLst/>
          </a:prstGeom>
        </p:spPr>
      </p:pic>
      <p:sp>
        <p:nvSpPr>
          <p:cNvPr id="7" name="Google Shape;252;p8">
            <a:extLst>
              <a:ext uri="{FF2B5EF4-FFF2-40B4-BE49-F238E27FC236}">
                <a16:creationId xmlns:a16="http://schemas.microsoft.com/office/drawing/2014/main" id="{0B790460-20B6-4E5D-9BE0-BCCDAAF706BF}"/>
              </a:ext>
            </a:extLst>
          </p:cNvPr>
          <p:cNvSpPr/>
          <p:nvPr/>
        </p:nvSpPr>
        <p:spPr>
          <a:xfrm>
            <a:off x="313108" y="264519"/>
            <a:ext cx="2750760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3164" y="421781"/>
                  <a:pt x="16879" y="838475"/>
                  <a:pt x="391646" y="408924"/>
                </a:cubicBezTo>
                <a:cubicBezTo>
                  <a:pt x="11199" y="22718"/>
                  <a:pt x="130549" y="136308"/>
                  <a:pt x="0" y="0"/>
                </a:cubicBezTo>
                <a:close/>
              </a:path>
            </a:pathLst>
          </a:custGeom>
          <a:solidFill>
            <a:srgbClr val="951103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902B2C9-FEBE-4B05-8425-7AF6A200E27E}"/>
              </a:ext>
            </a:extLst>
          </p:cNvPr>
          <p:cNvSpPr txBox="1"/>
          <p:nvPr/>
        </p:nvSpPr>
        <p:spPr>
          <a:xfrm>
            <a:off x="796399" y="315571"/>
            <a:ext cx="1901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單元測試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D8D5B2-228D-4ACC-B1CB-4CA502F4C6D5}"/>
              </a:ext>
            </a:extLst>
          </p:cNvPr>
          <p:cNvSpPr/>
          <p:nvPr/>
        </p:nvSpPr>
        <p:spPr>
          <a:xfrm>
            <a:off x="2971504" y="294881"/>
            <a:ext cx="110864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驅動模組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二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  <a:r>
              <a:rPr lang="zh-TW" altLang="en-US" sz="4000" dirty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獲取</a:t>
            </a:r>
            <a:r>
              <a:rPr lang="en-US" altLang="zh-TW" sz="4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GPS function</a:t>
            </a:r>
          </a:p>
        </p:txBody>
      </p:sp>
    </p:spTree>
    <p:extLst>
      <p:ext uri="{BB962C8B-B14F-4D97-AF65-F5344CB8AC3E}">
        <p14:creationId xmlns:p14="http://schemas.microsoft.com/office/powerpoint/2010/main" val="1573207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52886" y="1751908"/>
            <a:ext cx="1108644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測試案例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未登入之前進入裝置設定頁面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測試結果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   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會跳出錯誤訊息</a:t>
            </a:r>
            <a:endParaRPr lang="en-US" altLang="zh-TW" sz="28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054C1-9292-C934-5694-8AC3CD533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48</a:t>
            </a:fld>
            <a:endParaRPr lang="en-US" spc="-1" dirty="0">
              <a:latin typeface="Times New Roman"/>
            </a:endParaRPr>
          </a:p>
        </p:txBody>
      </p:sp>
      <p:sp>
        <p:nvSpPr>
          <p:cNvPr id="8" name="Google Shape;252;p8">
            <a:extLst>
              <a:ext uri="{FF2B5EF4-FFF2-40B4-BE49-F238E27FC236}">
                <a16:creationId xmlns:a16="http://schemas.microsoft.com/office/drawing/2014/main" id="{7ED497D7-6650-4869-B9CA-B3C900482F9D}"/>
              </a:ext>
            </a:extLst>
          </p:cNvPr>
          <p:cNvSpPr/>
          <p:nvPr/>
        </p:nvSpPr>
        <p:spPr>
          <a:xfrm>
            <a:off x="313108" y="264519"/>
            <a:ext cx="2750760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3164" y="421781"/>
                  <a:pt x="16879" y="838475"/>
                  <a:pt x="391646" y="408924"/>
                </a:cubicBezTo>
                <a:cubicBezTo>
                  <a:pt x="11199" y="22718"/>
                  <a:pt x="130549" y="136308"/>
                  <a:pt x="0" y="0"/>
                </a:cubicBezTo>
                <a:close/>
              </a:path>
            </a:pathLst>
          </a:custGeom>
          <a:solidFill>
            <a:srgbClr val="951103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941585B-F21B-4EEA-A1F2-A48392F434AD}"/>
              </a:ext>
            </a:extLst>
          </p:cNvPr>
          <p:cNvSpPr txBox="1"/>
          <p:nvPr/>
        </p:nvSpPr>
        <p:spPr>
          <a:xfrm>
            <a:off x="796399" y="315571"/>
            <a:ext cx="1901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單元測試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5CFD77A-BB0D-4444-8614-C0186E3AE54D}"/>
              </a:ext>
            </a:extLst>
          </p:cNvPr>
          <p:cNvSpPr/>
          <p:nvPr/>
        </p:nvSpPr>
        <p:spPr>
          <a:xfrm>
            <a:off x="2971504" y="294881"/>
            <a:ext cx="110864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測試模組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三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4000" dirty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轉換頁面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4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2147FD0-2931-4869-BD2F-F59E90546309}"/>
              </a:ext>
            </a:extLst>
          </p:cNvPr>
          <p:cNvSpPr/>
          <p:nvPr/>
        </p:nvSpPr>
        <p:spPr>
          <a:xfrm>
            <a:off x="1747290" y="4368299"/>
            <a:ext cx="11086441" cy="662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sol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將錯誤的頁面改為提醒使用者先登入的頁面 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51A4830-03D6-43C0-9A62-C847E3F06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158" y="3448809"/>
            <a:ext cx="9545267" cy="78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77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054C1-9292-C934-5694-8AC3CD533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49</a:t>
            </a:fld>
            <a:endParaRPr lang="en-US" spc="-1" dirty="0">
              <a:latin typeface="Times New Roman"/>
            </a:endParaRPr>
          </a:p>
        </p:txBody>
      </p:sp>
      <p:sp>
        <p:nvSpPr>
          <p:cNvPr id="10" name="Google Shape;252;p8">
            <a:extLst>
              <a:ext uri="{FF2B5EF4-FFF2-40B4-BE49-F238E27FC236}">
                <a16:creationId xmlns:a16="http://schemas.microsoft.com/office/drawing/2014/main" id="{DBFB06DA-C11D-4B9E-BAA0-32D1FF9F4C2F}"/>
              </a:ext>
            </a:extLst>
          </p:cNvPr>
          <p:cNvSpPr/>
          <p:nvPr/>
        </p:nvSpPr>
        <p:spPr>
          <a:xfrm>
            <a:off x="313108" y="264519"/>
            <a:ext cx="2750760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3164" y="421781"/>
                  <a:pt x="16879" y="838475"/>
                  <a:pt x="391646" y="408924"/>
                </a:cubicBezTo>
                <a:cubicBezTo>
                  <a:pt x="11199" y="22718"/>
                  <a:pt x="130549" y="136308"/>
                  <a:pt x="0" y="0"/>
                </a:cubicBezTo>
                <a:close/>
              </a:path>
            </a:pathLst>
          </a:custGeom>
          <a:solidFill>
            <a:srgbClr val="951103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7EF1BAE-E4B5-4376-8748-CEF8DDD3F78E}"/>
              </a:ext>
            </a:extLst>
          </p:cNvPr>
          <p:cNvSpPr txBox="1"/>
          <p:nvPr/>
        </p:nvSpPr>
        <p:spPr>
          <a:xfrm>
            <a:off x="796399" y="315571"/>
            <a:ext cx="1901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單元測試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1208508-198F-4870-8E72-20794EF27736}"/>
              </a:ext>
            </a:extLst>
          </p:cNvPr>
          <p:cNvSpPr/>
          <p:nvPr/>
        </p:nvSpPr>
        <p:spPr>
          <a:xfrm>
            <a:off x="2971504" y="294881"/>
            <a:ext cx="110864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測試模組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三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4000" dirty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轉換頁面 </a:t>
            </a:r>
            <a:r>
              <a:rPr lang="en-US" altLang="zh-TW" sz="4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1CF46F28-76C9-43C7-A1C5-D3C116518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85613"/>
            <a:ext cx="4086225" cy="504768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90AC4A8-9765-4A5B-9CFA-815A9EC9D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590" y="1285613"/>
            <a:ext cx="4155306" cy="407261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45813B8-414D-453F-B582-79A19E19E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591" y="5502942"/>
            <a:ext cx="4155306" cy="83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7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"/>
          <p:cNvGrpSpPr/>
          <p:nvPr/>
        </p:nvGrpSpPr>
        <p:grpSpPr>
          <a:xfrm>
            <a:off x="0" y="360360"/>
            <a:ext cx="3814560" cy="673920"/>
            <a:chOff x="0" y="360360"/>
            <a:chExt cx="3814560" cy="673920"/>
          </a:xfrm>
        </p:grpSpPr>
        <p:sp>
          <p:nvSpPr>
            <p:cNvPr id="109" name="CustomShape 2"/>
            <p:cNvSpPr/>
            <p:nvPr/>
          </p:nvSpPr>
          <p:spPr>
            <a:xfrm>
              <a:off x="0" y="360360"/>
              <a:ext cx="3139920" cy="67392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" name="CustomShape 3"/>
            <p:cNvSpPr/>
            <p:nvPr/>
          </p:nvSpPr>
          <p:spPr>
            <a:xfrm rot="5400000">
              <a:off x="3140640" y="360000"/>
              <a:ext cx="673920" cy="673920"/>
            </a:xfrm>
            <a:prstGeom prst="rtTriangl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1" name="CustomShape 4"/>
          <p:cNvSpPr/>
          <p:nvPr/>
        </p:nvSpPr>
        <p:spPr>
          <a:xfrm>
            <a:off x="884880" y="326520"/>
            <a:ext cx="11959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4000" b="1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lang="en-US" altLang="zh-TW" sz="40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2" name="Line 5"/>
          <p:cNvSpPr/>
          <p:nvPr/>
        </p:nvSpPr>
        <p:spPr>
          <a:xfrm flipH="1">
            <a:off x="462562" y="1005480"/>
            <a:ext cx="26318" cy="5675400"/>
          </a:xfrm>
          <a:prstGeom prst="line">
            <a:avLst/>
          </a:prstGeom>
          <a:ln w="5724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93CEE4C-38D3-E3FD-2A87-5D8ADEDA4C5F}"/>
              </a:ext>
            </a:extLst>
          </p:cNvPr>
          <p:cNvSpPr txBox="1"/>
          <p:nvPr/>
        </p:nvSpPr>
        <p:spPr>
          <a:xfrm>
            <a:off x="1037100" y="1313198"/>
            <a:ext cx="8749426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Ch4 </a:t>
            </a:r>
            <a:r>
              <a:rPr lang="zh-TW" altLang="en-US" sz="24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軟體設計</a:t>
            </a: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					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0" i="0" u="none" strike="noStrike" cap="none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凝聚力與偶合力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  <a:sym typeface="Arial"/>
              </a:rPr>
              <a:t>	</a:t>
            </a:r>
            <a:r>
              <a:rPr lang="en-US" altLang="zh-TW" sz="2400" b="0" strike="noStrike" spc="-1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…….43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架構設計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-MVC 					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 action="ppaction://hlinksldjump"/>
              </a:rPr>
              <a:t>…….44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Ch6 </a:t>
            </a: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測試</a:t>
            </a:r>
            <a:r>
              <a:rPr lang="en-US" altLang="zh-TW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	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	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單元測試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	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 action="ppaction://hlinksldjump"/>
              </a:rPr>
              <a:t>…….45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需求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CheckList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	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6" action="ppaction://hlinksldjump"/>
              </a:rPr>
              <a:t>…….56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 							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 action="ppaction://hlinksldjump"/>
              </a:rPr>
              <a:t>…….59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9A38F9-154C-48E0-02DB-0DCEDD61CE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5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1081977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054C1-9292-C934-5694-8AC3CD533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50</a:t>
            </a:fld>
            <a:endParaRPr lang="en-US" spc="-1" dirty="0">
              <a:latin typeface="Times New Roman"/>
            </a:endParaRPr>
          </a:p>
        </p:txBody>
      </p:sp>
      <p:sp>
        <p:nvSpPr>
          <p:cNvPr id="8" name="Google Shape;252;p8">
            <a:extLst>
              <a:ext uri="{FF2B5EF4-FFF2-40B4-BE49-F238E27FC236}">
                <a16:creationId xmlns:a16="http://schemas.microsoft.com/office/drawing/2014/main" id="{C520F13F-935D-471D-BAFB-5FEF8480EF1B}"/>
              </a:ext>
            </a:extLst>
          </p:cNvPr>
          <p:cNvSpPr/>
          <p:nvPr/>
        </p:nvSpPr>
        <p:spPr>
          <a:xfrm>
            <a:off x="313108" y="264519"/>
            <a:ext cx="2750760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3164" y="421781"/>
                  <a:pt x="16879" y="838475"/>
                  <a:pt x="391646" y="408924"/>
                </a:cubicBezTo>
                <a:cubicBezTo>
                  <a:pt x="11199" y="22718"/>
                  <a:pt x="130549" y="136308"/>
                  <a:pt x="0" y="0"/>
                </a:cubicBezTo>
                <a:close/>
              </a:path>
            </a:pathLst>
          </a:custGeom>
          <a:solidFill>
            <a:srgbClr val="951103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7FDAC60-6B33-4EFC-BF77-B2E51DDABD7D}"/>
              </a:ext>
            </a:extLst>
          </p:cNvPr>
          <p:cNvSpPr txBox="1"/>
          <p:nvPr/>
        </p:nvSpPr>
        <p:spPr>
          <a:xfrm>
            <a:off x="796399" y="315571"/>
            <a:ext cx="1901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單元測試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B9E98E-ECA2-484B-A27A-EE62509636F4}"/>
              </a:ext>
            </a:extLst>
          </p:cNvPr>
          <p:cNvSpPr/>
          <p:nvPr/>
        </p:nvSpPr>
        <p:spPr>
          <a:xfrm>
            <a:off x="2971504" y="294881"/>
            <a:ext cx="110864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驅動模組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三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4000" dirty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轉換頁面 </a:t>
            </a:r>
            <a:r>
              <a:rPr lang="en-US" altLang="zh-TW" sz="4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1288007-93F9-42AF-BD4D-04E1A1E4D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578" y="2281028"/>
            <a:ext cx="5029902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23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"/>
          <p:cNvSpPr/>
          <p:nvPr/>
        </p:nvSpPr>
        <p:spPr>
          <a:xfrm>
            <a:off x="141657" y="102105"/>
            <a:ext cx="3746852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3164" y="421781"/>
                  <a:pt x="16879" y="838475"/>
                  <a:pt x="391646" y="408924"/>
                </a:cubicBezTo>
                <a:cubicBezTo>
                  <a:pt x="11199" y="22718"/>
                  <a:pt x="130549" y="136308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49411"/>
            </a:scheme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58334" y="121083"/>
            <a:ext cx="323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checklist</a:t>
            </a:r>
            <a:endParaRPr lang="zh-TW" altLang="en-US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054C1-9292-C934-5694-8AC3CD533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51</a:t>
            </a:fld>
            <a:endParaRPr lang="en-US" spc="-1" dirty="0">
              <a:latin typeface="Times New Roman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AED8D8-EA2F-73AD-A40B-F25917099499}"/>
              </a:ext>
            </a:extLst>
          </p:cNvPr>
          <p:cNvSpPr/>
          <p:nvPr/>
        </p:nvSpPr>
        <p:spPr>
          <a:xfrm>
            <a:off x="624949" y="1228397"/>
            <a:ext cx="11086441" cy="5187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已完成之需求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2800" kern="1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各裝置之間的連接</a:t>
            </a:r>
            <a:endParaRPr lang="en-US" altLang="zh-TW" sz="2800" kern="100" dirty="0"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2800" kern="1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基礎更新</a:t>
            </a:r>
            <a:r>
              <a:rPr lang="zh-TW" altLang="zh-TW" sz="2800" kern="100" dirty="0">
                <a:ea typeface="標楷體" panose="03000509000000000000" pitchFamily="65" charset="-120"/>
                <a:cs typeface="Times New Roman" panose="02020603050405020304" pitchFamily="18" charset="0"/>
              </a:rPr>
              <a:t>頻率</a:t>
            </a: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zh-TW" sz="2800" kern="100" dirty="0">
                <a:ea typeface="標楷體" panose="03000509000000000000" pitchFamily="65" charset="-120"/>
                <a:cs typeface="Times New Roman" panose="02020603050405020304" pitchFamily="18" charset="0"/>
              </a:rPr>
              <a:t>秒</a:t>
            </a:r>
            <a:endParaRPr lang="en-US" altLang="zh-TW" sz="2800" kern="1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2800" kern="1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更新頻</a:t>
            </a:r>
            <a:r>
              <a:rPr lang="zh-TW" altLang="zh-TW" sz="2800" kern="100" dirty="0">
                <a:ea typeface="標楷體" panose="03000509000000000000" pitchFamily="65" charset="-120"/>
                <a:cs typeface="Times New Roman" panose="02020603050405020304" pitchFamily="18" charset="0"/>
              </a:rPr>
              <a:t>率提升到</a:t>
            </a: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zh-TW" sz="2800" kern="100" dirty="0">
                <a:ea typeface="標楷體" panose="03000509000000000000" pitchFamily="65" charset="-120"/>
                <a:cs typeface="Times New Roman" panose="02020603050405020304" pitchFamily="18" charset="0"/>
              </a:rPr>
              <a:t>秒以內</a:t>
            </a:r>
            <a:endParaRPr lang="en-US" altLang="zh-TW" sz="2800" kern="1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2800" kern="1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當唯一裝置不見時可以登入帳號來尋找</a:t>
            </a:r>
            <a:endParaRPr lang="en-US" altLang="zh-TW" sz="2800" kern="100" dirty="0"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2800" kern="1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裝置需在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zh-TW" sz="2800" kern="1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秒內回應使用者自身位置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b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endParaRPr lang="en-US" altLang="zh-TW" sz="28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0943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"/>
          <p:cNvSpPr/>
          <p:nvPr/>
        </p:nvSpPr>
        <p:spPr>
          <a:xfrm>
            <a:off x="141657" y="102105"/>
            <a:ext cx="3746852" cy="68688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3164" y="421781"/>
                  <a:pt x="16879" y="838475"/>
                  <a:pt x="391646" y="408924"/>
                </a:cubicBezTo>
                <a:cubicBezTo>
                  <a:pt x="11199" y="22718"/>
                  <a:pt x="130549" y="136308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49411"/>
            </a:scheme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58334" y="121083"/>
            <a:ext cx="323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checklist</a:t>
            </a:r>
            <a:endParaRPr lang="zh-TW" altLang="en-US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054C1-9292-C934-5694-8AC3CD533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52</a:t>
            </a:fld>
            <a:endParaRPr lang="en-US" spc="-1" dirty="0">
              <a:latin typeface="Times New Roman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AED8D8-EA2F-73AD-A40B-F25917099499}"/>
              </a:ext>
            </a:extLst>
          </p:cNvPr>
          <p:cNvSpPr/>
          <p:nvPr/>
        </p:nvSpPr>
        <p:spPr>
          <a:xfrm>
            <a:off x="624949" y="1228397"/>
            <a:ext cx="11086441" cy="2601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未完成之需求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2800" kern="1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傳送警告訊息</a:t>
            </a:r>
            <a:endParaRPr lang="en-US" altLang="zh-TW" sz="2800" kern="100" dirty="0"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2800" kern="1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發出聲音以便尋找</a:t>
            </a:r>
            <a:b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endParaRPr lang="en-US" altLang="zh-TW" sz="28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2023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CustomShape 6"/>
          <p:cNvSpPr/>
          <p:nvPr/>
        </p:nvSpPr>
        <p:spPr>
          <a:xfrm>
            <a:off x="272160" y="188280"/>
            <a:ext cx="11533680" cy="6319080"/>
          </a:xfrm>
          <a:prstGeom prst="rect">
            <a:avLst/>
          </a:prstGeom>
          <a:noFill/>
          <a:ln w="7632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7"/>
          <p:cNvSpPr/>
          <p:nvPr/>
        </p:nvSpPr>
        <p:spPr>
          <a:xfrm>
            <a:off x="489960" y="337320"/>
            <a:ext cx="11536920" cy="6329520"/>
          </a:xfrm>
          <a:prstGeom prst="rect">
            <a:avLst/>
          </a:prstGeom>
          <a:noFill/>
          <a:ln w="7632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4" name="CustomShape 18"/>
          <p:cNvSpPr/>
          <p:nvPr/>
        </p:nvSpPr>
        <p:spPr>
          <a:xfrm>
            <a:off x="854506" y="690147"/>
            <a:ext cx="3874051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36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專案所遇到的問題</a:t>
            </a:r>
            <a:endParaRPr lang="en-US" sz="3600" b="0" strike="noStrike" spc="-1" dirty="0">
              <a:latin typeface="標楷體" panose="03000509000000000000" pitchFamily="65" charset="-12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256094" y="1687851"/>
            <a:ext cx="100046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新框架與新程式語言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資料庫選擇問題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不同平台間的差異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273361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CustomShape 6"/>
          <p:cNvSpPr/>
          <p:nvPr/>
        </p:nvSpPr>
        <p:spPr>
          <a:xfrm>
            <a:off x="272160" y="188280"/>
            <a:ext cx="11533680" cy="6319080"/>
          </a:xfrm>
          <a:prstGeom prst="rect">
            <a:avLst/>
          </a:prstGeom>
          <a:noFill/>
          <a:ln w="7632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7"/>
          <p:cNvSpPr/>
          <p:nvPr/>
        </p:nvSpPr>
        <p:spPr>
          <a:xfrm>
            <a:off x="489960" y="337320"/>
            <a:ext cx="11536920" cy="6329520"/>
          </a:xfrm>
          <a:prstGeom prst="rect">
            <a:avLst/>
          </a:prstGeom>
          <a:noFill/>
          <a:ln w="7632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4" name="CustomShape 18"/>
          <p:cNvSpPr/>
          <p:nvPr/>
        </p:nvSpPr>
        <p:spPr>
          <a:xfrm>
            <a:off x="3987998" y="2379051"/>
            <a:ext cx="4216004" cy="1937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1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微軟正黑體"/>
                <a:cs typeface="Calibri" panose="020F0502020204030204" pitchFamily="34" charset="0"/>
              </a:rPr>
              <a:t>DEMO</a:t>
            </a:r>
            <a:endParaRPr lang="en-US" sz="1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373876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054C1-9292-C934-5694-8AC3CD533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55</a:t>
            </a:fld>
            <a:endParaRPr lang="en-US" spc="-1" dirty="0">
              <a:latin typeface="Times New Roman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AED8D8-EA2F-73AD-A40B-F25917099499}"/>
              </a:ext>
            </a:extLst>
          </p:cNvPr>
          <p:cNvSpPr/>
          <p:nvPr/>
        </p:nvSpPr>
        <p:spPr>
          <a:xfrm>
            <a:off x="716884" y="902748"/>
            <a:ext cx="11086441" cy="662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				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註冊頁面</a:t>
            </a:r>
            <a:endParaRPr lang="en-US" altLang="zh-TW" sz="28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690404-5B2B-409E-89DF-DF9B659D41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42" y="1737652"/>
            <a:ext cx="2237515" cy="47236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4C69146-2FD7-432A-A57B-03A79463E1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39" y="1737650"/>
            <a:ext cx="2237515" cy="472364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9B3AAE5-E222-4B27-B063-7E86EFC643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492" y="1737649"/>
            <a:ext cx="2237515" cy="4723643"/>
          </a:xfrm>
          <a:prstGeom prst="rect">
            <a:avLst/>
          </a:prstGeom>
        </p:spPr>
      </p:pic>
      <p:sp>
        <p:nvSpPr>
          <p:cNvPr id="14" name="Google Shape;252;p8">
            <a:extLst>
              <a:ext uri="{FF2B5EF4-FFF2-40B4-BE49-F238E27FC236}">
                <a16:creationId xmlns:a16="http://schemas.microsoft.com/office/drawing/2014/main" id="{41C31011-1F08-4210-800E-FB8D145C1A71}"/>
              </a:ext>
            </a:extLst>
          </p:cNvPr>
          <p:cNvSpPr/>
          <p:nvPr/>
        </p:nvSpPr>
        <p:spPr>
          <a:xfrm>
            <a:off x="160707" y="121155"/>
            <a:ext cx="2068143" cy="57417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3164" y="421781"/>
                  <a:pt x="16879" y="838475"/>
                  <a:pt x="391646" y="408924"/>
                </a:cubicBezTo>
                <a:cubicBezTo>
                  <a:pt x="11199" y="22718"/>
                  <a:pt x="130549" y="136308"/>
                  <a:pt x="0" y="0"/>
                </a:cubicBezTo>
                <a:close/>
              </a:path>
            </a:pathLst>
          </a:custGeom>
          <a:solidFill>
            <a:srgbClr val="FF0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2C2E1E5-58C2-41E5-9C96-AB88BE9F74E4}"/>
              </a:ext>
            </a:extLst>
          </p:cNvPr>
          <p:cNvSpPr txBox="1"/>
          <p:nvPr/>
        </p:nvSpPr>
        <p:spPr>
          <a:xfrm>
            <a:off x="476895" y="121155"/>
            <a:ext cx="1435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</a:t>
            </a:r>
            <a:endParaRPr lang="zh-TW" altLang="en-US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651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054C1-9292-C934-5694-8AC3CD533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56</a:t>
            </a:fld>
            <a:endParaRPr lang="en-US" spc="-1" dirty="0">
              <a:latin typeface="Times New Roman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AED8D8-EA2F-73AD-A40B-F25917099499}"/>
              </a:ext>
            </a:extLst>
          </p:cNvPr>
          <p:cNvSpPr/>
          <p:nvPr/>
        </p:nvSpPr>
        <p:spPr>
          <a:xfrm>
            <a:off x="716884" y="902748"/>
            <a:ext cx="11086441" cy="662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登入頁面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登入後首頁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裝置設定頁面</a:t>
            </a:r>
            <a:endParaRPr lang="en-US" altLang="zh-TW" sz="28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608220-0F76-47BD-87B9-20C7E5F978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92" y="1737649"/>
            <a:ext cx="2237515" cy="472364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C53A9E0-EB8D-4A75-B361-EEE1B1E3E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42" y="1737648"/>
            <a:ext cx="2237515" cy="472364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1CADCA3-7100-4781-BAF1-7FE2A1DD72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130" y="1737646"/>
            <a:ext cx="2237516" cy="4723646"/>
          </a:xfrm>
          <a:prstGeom prst="rect">
            <a:avLst/>
          </a:prstGeom>
        </p:spPr>
      </p:pic>
      <p:sp>
        <p:nvSpPr>
          <p:cNvPr id="17" name="Google Shape;252;p8">
            <a:extLst>
              <a:ext uri="{FF2B5EF4-FFF2-40B4-BE49-F238E27FC236}">
                <a16:creationId xmlns:a16="http://schemas.microsoft.com/office/drawing/2014/main" id="{72367A8E-0C55-492B-809D-AD079F7AD6D6}"/>
              </a:ext>
            </a:extLst>
          </p:cNvPr>
          <p:cNvSpPr/>
          <p:nvPr/>
        </p:nvSpPr>
        <p:spPr>
          <a:xfrm>
            <a:off x="160707" y="121155"/>
            <a:ext cx="2068143" cy="57417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3164" y="421781"/>
                  <a:pt x="16879" y="838475"/>
                  <a:pt x="391646" y="408924"/>
                </a:cubicBezTo>
                <a:cubicBezTo>
                  <a:pt x="11199" y="22718"/>
                  <a:pt x="130549" y="136308"/>
                  <a:pt x="0" y="0"/>
                </a:cubicBezTo>
                <a:close/>
              </a:path>
            </a:pathLst>
          </a:custGeom>
          <a:solidFill>
            <a:srgbClr val="FF0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8DDF49F-8B3C-4850-9963-FFB022F62768}"/>
              </a:ext>
            </a:extLst>
          </p:cNvPr>
          <p:cNvSpPr txBox="1"/>
          <p:nvPr/>
        </p:nvSpPr>
        <p:spPr>
          <a:xfrm>
            <a:off x="476895" y="121155"/>
            <a:ext cx="1435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</a:t>
            </a:r>
            <a:endParaRPr lang="zh-TW" altLang="en-US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8954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054C1-9292-C934-5694-8AC3CD533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57</a:t>
            </a:fld>
            <a:endParaRPr lang="en-US" spc="-1" dirty="0">
              <a:latin typeface="Times New Roman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AED8D8-EA2F-73AD-A40B-F25917099499}"/>
              </a:ext>
            </a:extLst>
          </p:cNvPr>
          <p:cNvSpPr/>
          <p:nvPr/>
        </p:nvSpPr>
        <p:spPr>
          <a:xfrm>
            <a:off x="716884" y="705930"/>
            <a:ext cx="11086441" cy="662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新增裝置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endParaRPr lang="en-US" altLang="zh-TW" sz="28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94483E-B0FE-477F-8195-131971F237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442" y="1680501"/>
            <a:ext cx="2237515" cy="472364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01E2BDF-3FDF-4B2F-BD24-8AFAE37064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045" y="1680501"/>
            <a:ext cx="2237515" cy="4723644"/>
          </a:xfrm>
          <a:prstGeom prst="rect">
            <a:avLst/>
          </a:prstGeom>
        </p:spPr>
      </p:pic>
      <p:sp>
        <p:nvSpPr>
          <p:cNvPr id="13" name="Google Shape;252;p8">
            <a:extLst>
              <a:ext uri="{FF2B5EF4-FFF2-40B4-BE49-F238E27FC236}">
                <a16:creationId xmlns:a16="http://schemas.microsoft.com/office/drawing/2014/main" id="{30E0188F-6E2F-4C9B-A2F7-200068E15060}"/>
              </a:ext>
            </a:extLst>
          </p:cNvPr>
          <p:cNvSpPr/>
          <p:nvPr/>
        </p:nvSpPr>
        <p:spPr>
          <a:xfrm>
            <a:off x="160707" y="121155"/>
            <a:ext cx="2068143" cy="57417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3164" y="421781"/>
                  <a:pt x="16879" y="838475"/>
                  <a:pt x="391646" y="408924"/>
                </a:cubicBezTo>
                <a:cubicBezTo>
                  <a:pt x="11199" y="22718"/>
                  <a:pt x="130549" y="136308"/>
                  <a:pt x="0" y="0"/>
                </a:cubicBezTo>
                <a:close/>
              </a:path>
            </a:pathLst>
          </a:custGeom>
          <a:solidFill>
            <a:srgbClr val="FF0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CB7E90-F7C9-4BA3-9235-659A9DA77952}"/>
              </a:ext>
            </a:extLst>
          </p:cNvPr>
          <p:cNvSpPr txBox="1"/>
          <p:nvPr/>
        </p:nvSpPr>
        <p:spPr>
          <a:xfrm>
            <a:off x="476895" y="121155"/>
            <a:ext cx="1435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</a:t>
            </a:r>
            <a:endParaRPr lang="zh-TW" altLang="en-US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1773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054C1-9292-C934-5694-8AC3CD533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58</a:t>
            </a:fld>
            <a:endParaRPr lang="en-US" spc="-1" dirty="0">
              <a:latin typeface="Times New Roman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AED8D8-EA2F-73AD-A40B-F25917099499}"/>
              </a:ext>
            </a:extLst>
          </p:cNvPr>
          <p:cNvSpPr/>
          <p:nvPr/>
        </p:nvSpPr>
        <p:spPr>
          <a:xfrm>
            <a:off x="716884" y="790309"/>
            <a:ext cx="11086441" cy="662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刪除沒有的裝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	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選擇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刪除裝置</a:t>
            </a:r>
            <a:endParaRPr lang="en-US" altLang="zh-TW" sz="28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59CD09-B6F2-4E93-9C11-3FD74FC92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07" y="1632876"/>
            <a:ext cx="2237516" cy="472364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CD143BB-27D3-4BF0-BC7E-925BE6521E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19" y="1627348"/>
            <a:ext cx="2237516" cy="472364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A6D0DE4-82AE-40C5-AE21-C1A29B091D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905" y="1627348"/>
            <a:ext cx="2237516" cy="4723646"/>
          </a:xfrm>
          <a:prstGeom prst="rect">
            <a:avLst/>
          </a:prstGeom>
        </p:spPr>
      </p:pic>
      <p:sp>
        <p:nvSpPr>
          <p:cNvPr id="16" name="Google Shape;252;p8">
            <a:extLst>
              <a:ext uri="{FF2B5EF4-FFF2-40B4-BE49-F238E27FC236}">
                <a16:creationId xmlns:a16="http://schemas.microsoft.com/office/drawing/2014/main" id="{310B926D-3BC3-481E-8E36-8FC1F75D1D7A}"/>
              </a:ext>
            </a:extLst>
          </p:cNvPr>
          <p:cNvSpPr/>
          <p:nvPr/>
        </p:nvSpPr>
        <p:spPr>
          <a:xfrm>
            <a:off x="160707" y="121155"/>
            <a:ext cx="2068143" cy="57417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3164" y="421781"/>
                  <a:pt x="16879" y="838475"/>
                  <a:pt x="391646" y="408924"/>
                </a:cubicBezTo>
                <a:cubicBezTo>
                  <a:pt x="11199" y="22718"/>
                  <a:pt x="130549" y="136308"/>
                  <a:pt x="0" y="0"/>
                </a:cubicBezTo>
                <a:close/>
              </a:path>
            </a:pathLst>
          </a:custGeom>
          <a:solidFill>
            <a:srgbClr val="FF0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3C4175D-12B6-48E2-914B-0F53C83C582C}"/>
              </a:ext>
            </a:extLst>
          </p:cNvPr>
          <p:cNvSpPr txBox="1"/>
          <p:nvPr/>
        </p:nvSpPr>
        <p:spPr>
          <a:xfrm>
            <a:off x="476895" y="121155"/>
            <a:ext cx="1435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</a:t>
            </a:r>
            <a:endParaRPr lang="zh-TW" altLang="en-US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402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054C1-9292-C934-5694-8AC3CD533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59</a:t>
            </a:fld>
            <a:endParaRPr lang="en-US" spc="-1" dirty="0">
              <a:latin typeface="Times New Roman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AED8D8-EA2F-73AD-A40B-F25917099499}"/>
              </a:ext>
            </a:extLst>
          </p:cNvPr>
          <p:cNvSpPr/>
          <p:nvPr/>
        </p:nvSpPr>
        <p:spPr>
          <a:xfrm>
            <a:off x="715311" y="1086265"/>
            <a:ext cx="11086441" cy="662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空資料庫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Google Shape;252;p8">
            <a:extLst>
              <a:ext uri="{FF2B5EF4-FFF2-40B4-BE49-F238E27FC236}">
                <a16:creationId xmlns:a16="http://schemas.microsoft.com/office/drawing/2014/main" id="{310B926D-3BC3-481E-8E36-8FC1F75D1D7A}"/>
              </a:ext>
            </a:extLst>
          </p:cNvPr>
          <p:cNvSpPr/>
          <p:nvPr/>
        </p:nvSpPr>
        <p:spPr>
          <a:xfrm>
            <a:off x="160707" y="121155"/>
            <a:ext cx="2068143" cy="57417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3164" y="421781"/>
                  <a:pt x="16879" y="838475"/>
                  <a:pt x="391646" y="408924"/>
                </a:cubicBezTo>
                <a:cubicBezTo>
                  <a:pt x="11199" y="22718"/>
                  <a:pt x="130549" y="136308"/>
                  <a:pt x="0" y="0"/>
                </a:cubicBezTo>
                <a:close/>
              </a:path>
            </a:pathLst>
          </a:custGeom>
          <a:solidFill>
            <a:srgbClr val="FF0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3C4175D-12B6-48E2-914B-0F53C83C582C}"/>
              </a:ext>
            </a:extLst>
          </p:cNvPr>
          <p:cNvSpPr txBox="1"/>
          <p:nvPr/>
        </p:nvSpPr>
        <p:spPr>
          <a:xfrm>
            <a:off x="476895" y="121155"/>
            <a:ext cx="1435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</a:t>
            </a:r>
            <a:endParaRPr lang="zh-TW" altLang="en-US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DA7FD2-20A2-4900-B2DC-BA17E365D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87" y="1867839"/>
            <a:ext cx="5535790" cy="27499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43D16A3-6CE2-4943-8EFD-175E2C984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9" y="3552267"/>
            <a:ext cx="5535791" cy="26426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5FCA8B6-3312-47D2-AFA9-3C10481F1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52267"/>
            <a:ext cx="5883306" cy="271830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66C6DA7-72F6-47BE-B4DB-D45FEEA7147E}"/>
              </a:ext>
            </a:extLst>
          </p:cNvPr>
          <p:cNvSpPr/>
          <p:nvPr/>
        </p:nvSpPr>
        <p:spPr>
          <a:xfrm>
            <a:off x="476895" y="2813687"/>
            <a:ext cx="11086441" cy="662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使用者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	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裝置</a:t>
            </a:r>
            <a:endParaRPr lang="en-US" altLang="zh-TW" sz="28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78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 7"/>
          <p:cNvSpPr/>
          <p:nvPr/>
        </p:nvSpPr>
        <p:spPr>
          <a:xfrm flipH="1">
            <a:off x="477078" y="839880"/>
            <a:ext cx="34122" cy="5908790"/>
          </a:xfrm>
          <a:prstGeom prst="line">
            <a:avLst/>
          </a:prstGeom>
          <a:ln w="5724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78" name="Group 8"/>
          <p:cNvGrpSpPr/>
          <p:nvPr/>
        </p:nvGrpSpPr>
        <p:grpSpPr>
          <a:xfrm>
            <a:off x="678801" y="1265382"/>
            <a:ext cx="10548523" cy="4105445"/>
            <a:chOff x="580263" y="1410263"/>
            <a:chExt cx="8133128" cy="2770157"/>
          </a:xfrm>
        </p:grpSpPr>
        <p:sp>
          <p:nvSpPr>
            <p:cNvPr id="179" name="CustomShape 9"/>
            <p:cNvSpPr/>
            <p:nvPr/>
          </p:nvSpPr>
          <p:spPr>
            <a:xfrm>
              <a:off x="728913" y="1410263"/>
              <a:ext cx="3000444" cy="566468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+mn-cs"/>
                </a:rPr>
                <a:t>動機</a:t>
              </a:r>
              <a:r>
                <a:rPr kumimoji="0" lang="en-US" altLang="zh-TW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+mn-cs"/>
                </a:rPr>
                <a:t>1</a:t>
              </a:r>
              <a:endPara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endParaRPr>
            </a:p>
          </p:txBody>
        </p:sp>
        <p:sp>
          <p:nvSpPr>
            <p:cNvPr id="183" name="CustomShape 12"/>
            <p:cNvSpPr/>
            <p:nvPr/>
          </p:nvSpPr>
          <p:spPr>
            <a:xfrm>
              <a:off x="580263" y="2358435"/>
              <a:ext cx="8133128" cy="182198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當你擁有多部裝置時，如果有其中一部裝置距離你身邊的裝置超過一定距離時，會發出異常警告訊息，提醒你確認</a:t>
              </a:r>
              <a:endPara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CustomShape 6"/>
          <p:cNvSpPr/>
          <p:nvPr/>
        </p:nvSpPr>
        <p:spPr>
          <a:xfrm>
            <a:off x="0" y="0"/>
            <a:ext cx="2817360" cy="839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759B2E-EE63-83FE-8426-EAEA5F6F0F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186" y="1057345"/>
            <a:ext cx="2417565" cy="126888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E00FF1-DAE7-66BD-82CC-1C12DC8D0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6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2589759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054C1-9292-C934-5694-8AC3CD533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60</a:t>
            </a:fld>
            <a:endParaRPr lang="en-US" spc="-1" dirty="0">
              <a:latin typeface="Times New Roman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AED8D8-EA2F-73AD-A40B-F25917099499}"/>
              </a:ext>
            </a:extLst>
          </p:cNvPr>
          <p:cNvSpPr/>
          <p:nvPr/>
        </p:nvSpPr>
        <p:spPr>
          <a:xfrm>
            <a:off x="716884" y="790309"/>
            <a:ext cx="11086441" cy="662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定位頁面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	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選擇裝置的經緯度更改了</a:t>
            </a:r>
            <a:endParaRPr lang="en-US" altLang="zh-TW" sz="28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8D962A-B812-4C29-B028-B1B2B86283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60" y="1632876"/>
            <a:ext cx="2237515" cy="472364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FFF6E8-0AC0-413B-AC8F-CD923CEFCB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090" y="1632876"/>
            <a:ext cx="2237515" cy="4723644"/>
          </a:xfrm>
          <a:prstGeom prst="rect">
            <a:avLst/>
          </a:prstGeom>
        </p:spPr>
      </p:pic>
      <p:sp>
        <p:nvSpPr>
          <p:cNvPr id="13" name="Google Shape;252;p8">
            <a:extLst>
              <a:ext uri="{FF2B5EF4-FFF2-40B4-BE49-F238E27FC236}">
                <a16:creationId xmlns:a16="http://schemas.microsoft.com/office/drawing/2014/main" id="{10D95EF5-C5B5-41C9-AEE9-07467D4DA1C7}"/>
              </a:ext>
            </a:extLst>
          </p:cNvPr>
          <p:cNvSpPr/>
          <p:nvPr/>
        </p:nvSpPr>
        <p:spPr>
          <a:xfrm>
            <a:off x="160707" y="121155"/>
            <a:ext cx="2068143" cy="57417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3164" y="421781"/>
                  <a:pt x="16879" y="838475"/>
                  <a:pt x="391646" y="408924"/>
                </a:cubicBezTo>
                <a:cubicBezTo>
                  <a:pt x="11199" y="22718"/>
                  <a:pt x="130549" y="136308"/>
                  <a:pt x="0" y="0"/>
                </a:cubicBezTo>
                <a:close/>
              </a:path>
            </a:pathLst>
          </a:custGeom>
          <a:solidFill>
            <a:srgbClr val="FF0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ED0C2FA-A8A9-4FC7-AD63-912683E7A2AB}"/>
              </a:ext>
            </a:extLst>
          </p:cNvPr>
          <p:cNvSpPr txBox="1"/>
          <p:nvPr/>
        </p:nvSpPr>
        <p:spPr>
          <a:xfrm>
            <a:off x="476895" y="121155"/>
            <a:ext cx="1435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</a:t>
            </a:r>
            <a:endParaRPr lang="zh-TW" altLang="en-US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2665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054C1-9292-C934-5694-8AC3CD533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61</a:t>
            </a:fld>
            <a:endParaRPr lang="en-US" spc="-1" dirty="0">
              <a:latin typeface="Times New Roman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AED8D8-EA2F-73AD-A40B-F25917099499}"/>
              </a:ext>
            </a:extLst>
          </p:cNvPr>
          <p:cNvSpPr/>
          <p:nvPr/>
        </p:nvSpPr>
        <p:spPr>
          <a:xfrm>
            <a:off x="716884" y="790309"/>
            <a:ext cx="11086441" cy="1309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計算距離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超過最大相差距離        沒超過最大相差距離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			</a:t>
            </a:r>
            <a:endParaRPr lang="en-US" altLang="zh-TW" sz="28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492924-1F7B-4F87-90AB-04F1A4891F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41" y="1632876"/>
            <a:ext cx="2237516" cy="472364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94B1204-0CE0-47B0-BB2D-5988E48814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898" y="1632876"/>
            <a:ext cx="2237515" cy="472364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AFCBA6C-B465-4D2B-87B0-F4E664FC2C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937" y="1632876"/>
            <a:ext cx="2237515" cy="4723644"/>
          </a:xfrm>
          <a:prstGeom prst="rect">
            <a:avLst/>
          </a:prstGeom>
        </p:spPr>
      </p:pic>
      <p:sp>
        <p:nvSpPr>
          <p:cNvPr id="14" name="Google Shape;252;p8">
            <a:extLst>
              <a:ext uri="{FF2B5EF4-FFF2-40B4-BE49-F238E27FC236}">
                <a16:creationId xmlns:a16="http://schemas.microsoft.com/office/drawing/2014/main" id="{0581DBBE-E1BC-45DC-92F4-6A74CDE3BBDA}"/>
              </a:ext>
            </a:extLst>
          </p:cNvPr>
          <p:cNvSpPr/>
          <p:nvPr/>
        </p:nvSpPr>
        <p:spPr>
          <a:xfrm>
            <a:off x="160707" y="121155"/>
            <a:ext cx="2068143" cy="57417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3164" y="421781"/>
                  <a:pt x="16879" y="838475"/>
                  <a:pt x="391646" y="408924"/>
                </a:cubicBezTo>
                <a:cubicBezTo>
                  <a:pt x="11199" y="22718"/>
                  <a:pt x="130549" y="136308"/>
                  <a:pt x="0" y="0"/>
                </a:cubicBezTo>
                <a:close/>
              </a:path>
            </a:pathLst>
          </a:custGeom>
          <a:solidFill>
            <a:srgbClr val="FF0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FB629AE-9092-4F3F-B5BA-5A378A088B01}"/>
              </a:ext>
            </a:extLst>
          </p:cNvPr>
          <p:cNvSpPr txBox="1"/>
          <p:nvPr/>
        </p:nvSpPr>
        <p:spPr>
          <a:xfrm>
            <a:off x="476895" y="121155"/>
            <a:ext cx="1435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</a:t>
            </a:r>
            <a:endParaRPr lang="zh-TW" altLang="en-US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223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054C1-9292-C934-5694-8AC3CD533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62</a:t>
            </a:fld>
            <a:endParaRPr lang="en-US" spc="-1" dirty="0">
              <a:latin typeface="Times New Roman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AED8D8-EA2F-73AD-A40B-F25917099499}"/>
              </a:ext>
            </a:extLst>
          </p:cNvPr>
          <p:cNvSpPr/>
          <p:nvPr/>
        </p:nvSpPr>
        <p:spPr>
          <a:xfrm>
            <a:off x="552779" y="790309"/>
            <a:ext cx="11086441" cy="662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	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單元測試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未登入進入裝置設定頁面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		</a:t>
            </a:r>
            <a:endParaRPr lang="en-US" altLang="zh-TW" sz="28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B6A935-3D59-40BB-A8C5-0255ACFA8D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66" y="1632879"/>
            <a:ext cx="2237514" cy="472364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14DEB37-1641-4A0F-A8F2-A4B5CA92CB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516" y="1632879"/>
            <a:ext cx="2237514" cy="4723641"/>
          </a:xfrm>
          <a:prstGeom prst="rect">
            <a:avLst/>
          </a:prstGeom>
        </p:spPr>
      </p:pic>
      <p:sp>
        <p:nvSpPr>
          <p:cNvPr id="13" name="Google Shape;252;p8">
            <a:extLst>
              <a:ext uri="{FF2B5EF4-FFF2-40B4-BE49-F238E27FC236}">
                <a16:creationId xmlns:a16="http://schemas.microsoft.com/office/drawing/2014/main" id="{6DCB2A98-2F3D-4537-BFC0-9CB0219547FA}"/>
              </a:ext>
            </a:extLst>
          </p:cNvPr>
          <p:cNvSpPr/>
          <p:nvPr/>
        </p:nvSpPr>
        <p:spPr>
          <a:xfrm>
            <a:off x="160707" y="121155"/>
            <a:ext cx="2068143" cy="57417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3164" y="421781"/>
                  <a:pt x="16879" y="838475"/>
                  <a:pt x="391646" y="408924"/>
                </a:cubicBezTo>
                <a:cubicBezTo>
                  <a:pt x="11199" y="22718"/>
                  <a:pt x="130549" y="136308"/>
                  <a:pt x="0" y="0"/>
                </a:cubicBezTo>
                <a:close/>
              </a:path>
            </a:pathLst>
          </a:custGeom>
          <a:solidFill>
            <a:srgbClr val="FF0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D6146C8-9C43-4E15-9C5E-020811B60245}"/>
              </a:ext>
            </a:extLst>
          </p:cNvPr>
          <p:cNvSpPr txBox="1"/>
          <p:nvPr/>
        </p:nvSpPr>
        <p:spPr>
          <a:xfrm>
            <a:off x="476895" y="121155"/>
            <a:ext cx="1435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</a:t>
            </a:r>
            <a:endParaRPr lang="zh-TW" altLang="en-US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9535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054C1-9292-C934-5694-8AC3CD533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63</a:t>
            </a:fld>
            <a:endParaRPr lang="en-US" spc="-1" dirty="0">
              <a:latin typeface="Times New Roman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AED8D8-EA2F-73AD-A40B-F25917099499}"/>
              </a:ext>
            </a:extLst>
          </p:cNvPr>
          <p:cNvSpPr/>
          <p:nvPr/>
        </p:nvSpPr>
        <p:spPr>
          <a:xfrm>
            <a:off x="552778" y="705930"/>
            <a:ext cx="11086441" cy="662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	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單元測試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重複註冊相同帳號的使用者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		</a:t>
            </a:r>
            <a:endParaRPr lang="en-US" altLang="zh-TW" sz="28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491014-C9E8-4D4B-AF44-C766FF2BBC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42" y="1537626"/>
            <a:ext cx="2237514" cy="4723641"/>
          </a:xfrm>
          <a:prstGeom prst="rect">
            <a:avLst/>
          </a:prstGeom>
        </p:spPr>
      </p:pic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F70F75DB-B16A-4D60-8DE2-7C0FAA09087D}"/>
              </a:ext>
            </a:extLst>
          </p:cNvPr>
          <p:cNvSpPr/>
          <p:nvPr/>
        </p:nvSpPr>
        <p:spPr>
          <a:xfrm>
            <a:off x="160707" y="121155"/>
            <a:ext cx="2068143" cy="57417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3164" y="421781"/>
                  <a:pt x="16879" y="838475"/>
                  <a:pt x="391646" y="408924"/>
                </a:cubicBezTo>
                <a:cubicBezTo>
                  <a:pt x="11199" y="22718"/>
                  <a:pt x="130549" y="136308"/>
                  <a:pt x="0" y="0"/>
                </a:cubicBezTo>
                <a:close/>
              </a:path>
            </a:pathLst>
          </a:custGeom>
          <a:solidFill>
            <a:srgbClr val="FF0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69C3ACE-21F8-4C89-8F5D-0C28F354FDA7}"/>
              </a:ext>
            </a:extLst>
          </p:cNvPr>
          <p:cNvSpPr txBox="1"/>
          <p:nvPr/>
        </p:nvSpPr>
        <p:spPr>
          <a:xfrm>
            <a:off x="476895" y="121155"/>
            <a:ext cx="1435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</a:t>
            </a:r>
            <a:endParaRPr lang="zh-TW" altLang="en-US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6739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"/>
          <p:cNvSpPr/>
          <p:nvPr/>
        </p:nvSpPr>
        <p:spPr>
          <a:xfrm>
            <a:off x="160707" y="121155"/>
            <a:ext cx="2068143" cy="574170"/>
          </a:xfrm>
          <a:custGeom>
            <a:avLst/>
            <a:gdLst/>
            <a:ahLst/>
            <a:cxnLst/>
            <a:rect l="l" t="t" r="r" b="b"/>
            <a:pathLst>
              <a:path w="2817628" h="839972" extrusionOk="0">
                <a:moveTo>
                  <a:pt x="0" y="0"/>
                </a:moveTo>
                <a:lnTo>
                  <a:pt x="2397642" y="0"/>
                </a:lnTo>
                <a:lnTo>
                  <a:pt x="2817628" y="419986"/>
                </a:lnTo>
                <a:lnTo>
                  <a:pt x="2397642" y="839972"/>
                </a:lnTo>
                <a:lnTo>
                  <a:pt x="0" y="839972"/>
                </a:lnTo>
                <a:cubicBezTo>
                  <a:pt x="403164" y="421781"/>
                  <a:pt x="16879" y="838475"/>
                  <a:pt x="391646" y="408924"/>
                </a:cubicBezTo>
                <a:cubicBezTo>
                  <a:pt x="11199" y="22718"/>
                  <a:pt x="130549" y="136308"/>
                  <a:pt x="0" y="0"/>
                </a:cubicBezTo>
                <a:close/>
              </a:path>
            </a:pathLst>
          </a:custGeom>
          <a:solidFill>
            <a:srgbClr val="FF0000">
              <a:alpha val="49411"/>
            </a:srgbClr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76895" y="121155"/>
            <a:ext cx="1435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</a:t>
            </a:r>
            <a:endParaRPr lang="zh-TW" altLang="en-US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054C1-9292-C934-5694-8AC3CD533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64</a:t>
            </a:fld>
            <a:endParaRPr lang="en-US" spc="-1" dirty="0">
              <a:latin typeface="Times New Roman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AED8D8-EA2F-73AD-A40B-F25917099499}"/>
              </a:ext>
            </a:extLst>
          </p:cNvPr>
          <p:cNvSpPr/>
          <p:nvPr/>
        </p:nvSpPr>
        <p:spPr>
          <a:xfrm>
            <a:off x="552778" y="705930"/>
            <a:ext cx="11086441" cy="662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單元測試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(APP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主動要求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Android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位置權限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endParaRPr lang="en-US" altLang="zh-TW" sz="28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4B83B9-628E-4324-88AC-29A6F9C54C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41" y="1556679"/>
            <a:ext cx="2237514" cy="472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804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CustomShape 6"/>
          <p:cNvSpPr/>
          <p:nvPr/>
        </p:nvSpPr>
        <p:spPr>
          <a:xfrm>
            <a:off x="272160" y="188280"/>
            <a:ext cx="11533680" cy="6319080"/>
          </a:xfrm>
          <a:prstGeom prst="rect">
            <a:avLst/>
          </a:prstGeom>
          <a:noFill/>
          <a:ln w="7632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7"/>
          <p:cNvSpPr/>
          <p:nvPr/>
        </p:nvSpPr>
        <p:spPr>
          <a:xfrm>
            <a:off x="489960" y="337320"/>
            <a:ext cx="11536920" cy="6329520"/>
          </a:xfrm>
          <a:prstGeom prst="rect">
            <a:avLst/>
          </a:prstGeom>
          <a:noFill/>
          <a:ln w="7632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9"/>
          <p:cNvSpPr/>
          <p:nvPr/>
        </p:nvSpPr>
        <p:spPr>
          <a:xfrm>
            <a:off x="859426" y="3971702"/>
            <a:ext cx="7566087" cy="23530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ts val="4501"/>
              </a:lnSpc>
            </a:pPr>
            <a:r>
              <a:rPr lang="zh-TW" altLang="zh-TW" sz="3200" b="0" strike="noStrike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組別：第</a:t>
            </a:r>
            <a:r>
              <a:rPr lang="zh-TW" altLang="en-US" sz="3200" b="0" strike="noStrike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zh-TW" altLang="zh-TW" sz="3200" b="0" strike="noStrike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</a:t>
            </a:r>
            <a:endParaRPr lang="en-US" altLang="zh-TW" sz="32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501"/>
              </a:lnSpc>
            </a:pPr>
            <a:r>
              <a:rPr lang="zh-TW" altLang="zh-TW" sz="3200" b="0" strike="noStrike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組長：</a:t>
            </a:r>
            <a:r>
              <a:rPr lang="zh-TW" altLang="en-US" sz="32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陳濰暄</a:t>
            </a:r>
            <a:endParaRPr lang="en-US" altLang="zh-TW" sz="32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501"/>
              </a:lnSpc>
            </a:pPr>
            <a:r>
              <a:rPr lang="zh-TW" altLang="zh-TW" sz="3200" b="0" strike="noStrike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成員：</a:t>
            </a:r>
            <a:r>
              <a:rPr lang="zh-TW" altLang="en-US" sz="32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葉之霆</a:t>
            </a:r>
            <a:r>
              <a:rPr lang="zh-TW" altLang="zh-TW" sz="3200" b="0" strike="noStrike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b="0" strike="noStrike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關羽辰</a:t>
            </a:r>
            <a:r>
              <a:rPr lang="zh-TW" altLang="zh-TW" sz="3200" b="0" strike="noStrike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b="0" strike="noStrike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張祐琪</a:t>
            </a:r>
            <a:r>
              <a:rPr lang="zh-TW" altLang="zh-TW" sz="3200" b="0" strike="noStrike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b="0" strike="noStrike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張耕瑋</a:t>
            </a:r>
            <a:br>
              <a:rPr lang="en-US" altLang="zh-TW" sz="3200" b="0" strike="noStrike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zh-TW" sz="3200" b="0" strike="noStrike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日期：</a:t>
            </a:r>
            <a:r>
              <a:rPr lang="en-US" altLang="zh-TW" sz="3200" b="0" strike="noStrike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2022/06/24 (</a:t>
            </a:r>
            <a:r>
              <a:rPr lang="zh-TW" altLang="en-US" sz="32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全</a:t>
            </a:r>
            <a:r>
              <a:rPr lang="en-US" altLang="zh-TW" sz="3200" b="0" strike="noStrike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32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4" name="CustomShape 18"/>
          <p:cNvSpPr/>
          <p:nvPr/>
        </p:nvSpPr>
        <p:spPr>
          <a:xfrm>
            <a:off x="2900520" y="1598760"/>
            <a:ext cx="6276960" cy="191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TW" sz="12000" b="0" strike="noStrike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報告結束</a:t>
            </a:r>
            <a:endParaRPr lang="en-US" sz="120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 7"/>
          <p:cNvSpPr/>
          <p:nvPr/>
        </p:nvSpPr>
        <p:spPr>
          <a:xfrm flipH="1">
            <a:off x="477078" y="839880"/>
            <a:ext cx="34122" cy="5908790"/>
          </a:xfrm>
          <a:prstGeom prst="line">
            <a:avLst/>
          </a:prstGeom>
          <a:ln w="5724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6"/>
          <p:cNvSpPr/>
          <p:nvPr/>
        </p:nvSpPr>
        <p:spPr>
          <a:xfrm>
            <a:off x="0" y="0"/>
            <a:ext cx="2817360" cy="839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E842633-A292-4F2A-7A6B-B34D3DE9C1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407" y="1043163"/>
            <a:ext cx="8471186" cy="531509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F29697-267C-C3A5-DE6E-49112E4B3B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7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361463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 7"/>
          <p:cNvSpPr/>
          <p:nvPr/>
        </p:nvSpPr>
        <p:spPr>
          <a:xfrm flipH="1">
            <a:off x="477078" y="839880"/>
            <a:ext cx="34122" cy="5908790"/>
          </a:xfrm>
          <a:prstGeom prst="line">
            <a:avLst/>
          </a:prstGeom>
          <a:ln w="5724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78" name="Group 8"/>
          <p:cNvGrpSpPr/>
          <p:nvPr/>
        </p:nvGrpSpPr>
        <p:grpSpPr>
          <a:xfrm>
            <a:off x="715747" y="1265384"/>
            <a:ext cx="10548523" cy="2991127"/>
            <a:chOff x="608749" y="1410264"/>
            <a:chExt cx="8133128" cy="1542083"/>
          </a:xfrm>
        </p:grpSpPr>
        <p:sp>
          <p:nvSpPr>
            <p:cNvPr id="179" name="CustomShape 9"/>
            <p:cNvSpPr/>
            <p:nvPr/>
          </p:nvSpPr>
          <p:spPr>
            <a:xfrm>
              <a:off x="728913" y="1410264"/>
              <a:ext cx="3000444" cy="43281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+mn-cs"/>
                </a:rPr>
                <a:t>動機</a:t>
              </a:r>
              <a:r>
                <a:rPr kumimoji="0" lang="en-US" altLang="zh-TW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+mn-cs"/>
                </a:rPr>
                <a:t>2</a:t>
              </a:r>
              <a:endPara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endParaRPr>
            </a:p>
          </p:txBody>
        </p:sp>
        <p:sp>
          <p:nvSpPr>
            <p:cNvPr id="183" name="CustomShape 12"/>
            <p:cNvSpPr/>
            <p:nvPr/>
          </p:nvSpPr>
          <p:spPr>
            <a:xfrm>
              <a:off x="608749" y="2099095"/>
              <a:ext cx="8133128" cy="85325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當你帶著需要被照顧的家人出門時，可以藉由此裝置來確認他們是否走丟，也可以試著尋找他們</a:t>
              </a:r>
              <a:endPara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CustomShape 6"/>
          <p:cNvSpPr/>
          <p:nvPr/>
        </p:nvSpPr>
        <p:spPr>
          <a:xfrm>
            <a:off x="0" y="0"/>
            <a:ext cx="2817360" cy="839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759B2E-EE63-83FE-8426-EAEA5F6F0F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486" y="1079416"/>
            <a:ext cx="2301721" cy="120808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07F2C5B-B077-318F-00EE-7E350990CE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8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633998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 7"/>
          <p:cNvSpPr/>
          <p:nvPr/>
        </p:nvSpPr>
        <p:spPr>
          <a:xfrm flipH="1">
            <a:off x="477078" y="839880"/>
            <a:ext cx="34122" cy="5908790"/>
          </a:xfrm>
          <a:prstGeom prst="line">
            <a:avLst/>
          </a:prstGeom>
          <a:ln w="5724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6"/>
          <p:cNvSpPr/>
          <p:nvPr/>
        </p:nvSpPr>
        <p:spPr>
          <a:xfrm>
            <a:off x="0" y="0"/>
            <a:ext cx="2817360" cy="839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2800" b="0" strike="noStrike" spc="-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  <a:endParaRPr lang="en-US" sz="2800" b="0" strike="noStrike" spc="-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F10AD79-340A-00F2-6E9A-2FAB6EE4A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78" y="1078773"/>
            <a:ext cx="8389244" cy="523478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7E62B7-AC08-B224-6BC4-5C55FB40BC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45697A9B-4C31-4EF6-9CD8-6D0EF9D33471}" type="slidenum">
              <a:rPr lang="en-US" spc="-1" smtClean="0">
                <a:solidFill>
                  <a:srgbClr val="8B8B8B"/>
                </a:solidFill>
                <a:latin typeface="Calibri"/>
              </a:rPr>
              <a:pPr algn="r"/>
              <a:t>9</a:t>
            </a:fld>
            <a:endParaRPr lang="en-US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998525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8049</TotalTime>
  <Words>1414</Words>
  <Application>Microsoft Office PowerPoint</Application>
  <PresentationFormat>寬螢幕</PresentationFormat>
  <Paragraphs>316</Paragraphs>
  <Slides>65</Slides>
  <Notes>42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65</vt:i4>
      </vt:variant>
    </vt:vector>
  </HeadingPairs>
  <TitlesOfParts>
    <vt:vector size="78" baseType="lpstr">
      <vt:lpstr>DejaVu Sans</vt:lpstr>
      <vt:lpstr>微軟正黑體</vt:lpstr>
      <vt:lpstr>微軟正黑體</vt:lpstr>
      <vt:lpstr>新細明體</vt:lpstr>
      <vt:lpstr>標楷體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description/>
  <cp:lastModifiedBy>葉之霆</cp:lastModifiedBy>
  <cp:revision>200</cp:revision>
  <dcterms:created xsi:type="dcterms:W3CDTF">2021-03-18T10:49:28Z</dcterms:created>
  <dcterms:modified xsi:type="dcterms:W3CDTF">2022-06-24T04:39:43Z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寬螢幕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28</vt:i4>
  </property>
</Properties>
</file>